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-2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cap="all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Saturday, June 12,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5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Saturday, June 12,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87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Saturday, June 12,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36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Saturday, June 12,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Saturday, June 12,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5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Saturday, June 12,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13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Saturday, June 12,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1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Saturday, June 12,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0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Saturday, June 12,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6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Saturday, June 12,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3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Saturday, June 12,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05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Saturday, June 12,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4116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88000"/>
        </a:lnSpc>
        <a:spcBef>
          <a:spcPct val="0"/>
        </a:spcBef>
        <a:buNone/>
        <a:defRPr sz="4400" kern="1200" cap="none" spc="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cuola.linux.it/doku.php?id=scratch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="" xmlns:a16="http://schemas.microsoft.com/office/drawing/2014/main" id="{335243F2-87BD-4C47-8358-ACFE608D3DB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65B33439-EC96-4835-9DF2-CFA3336E0E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B10371-C13A-4282-8EFF-7A87E00AD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554630"/>
            <a:ext cx="5015638" cy="1969770"/>
          </a:xfrm>
        </p:spPr>
        <p:txBody>
          <a:bodyPr>
            <a:normAutofit/>
          </a:bodyPr>
          <a:lstStyle/>
          <a:p>
            <a:r>
              <a:rPr lang="ar-SA" dirty="0"/>
              <a:t>حل قضيه-4-</a:t>
            </a:r>
            <a:br>
              <a:rPr lang="ar-SA" dirty="0"/>
            </a:br>
            <a:r>
              <a:rPr lang="ar-SA" dirty="0"/>
              <a:t> الميتا معرفة </a:t>
            </a:r>
            <a:endParaRPr lang="x-none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DA188E5-A917-4920-BDE2-9F803E9E5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9"/>
            <a:ext cx="5015638" cy="993670"/>
          </a:xfrm>
        </p:spPr>
        <p:txBody>
          <a:bodyPr>
            <a:normAutofit lnSpcReduction="10000"/>
          </a:bodyPr>
          <a:lstStyle/>
          <a:p>
            <a:r>
              <a:rPr lang="ar-SA">
                <a:solidFill>
                  <a:schemeClr val="tx2">
                    <a:lumMod val="90000"/>
                  </a:schemeClr>
                </a:solidFill>
              </a:rPr>
              <a:t>اعداد : تسنيم غانم ، لميس أبو فول ، مروة محسن .</a:t>
            </a:r>
            <a:endParaRPr lang="x-none">
              <a:solidFill>
                <a:schemeClr val="tx2">
                  <a:lumMod val="90000"/>
                </a:schemeClr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F2FD01A0-E6FF-41CD-AEBD-279232B90D4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965602" y="317452"/>
            <a:ext cx="2088038" cy="719230"/>
            <a:chOff x="4532666" y="505937"/>
            <a:chExt cx="2981730" cy="1027064"/>
          </a:xfrm>
        </p:grpSpPr>
        <p:sp>
          <p:nvSpPr>
            <p:cNvPr id="18" name="Freeform 78">
              <a:extLst>
                <a:ext uri="{FF2B5EF4-FFF2-40B4-BE49-F238E27FC236}">
                  <a16:creationId xmlns="" xmlns:a16="http://schemas.microsoft.com/office/drawing/2014/main" id="{811C6308-5554-4129-8881-A95AF512C5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9" name="Freeform 79">
              <a:extLst>
                <a:ext uri="{FF2B5EF4-FFF2-40B4-BE49-F238E27FC236}">
                  <a16:creationId xmlns="" xmlns:a16="http://schemas.microsoft.com/office/drawing/2014/main" id="{C28F3A03-B53B-433E-8DF7-6B13336D0A5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0" name="Freeform 85">
              <a:extLst>
                <a:ext uri="{FF2B5EF4-FFF2-40B4-BE49-F238E27FC236}">
                  <a16:creationId xmlns="" xmlns:a16="http://schemas.microsoft.com/office/drawing/2014/main" id="{E990BBBC-E616-4D0E-9917-A6CA72AAEA4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3C9AA14C-80A4-427C-A911-28CD20C56E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2017356" y="5503147"/>
            <a:ext cx="2117174" cy="588806"/>
            <a:chOff x="4549904" y="5078157"/>
            <a:chExt cx="3023338" cy="840818"/>
          </a:xfrm>
        </p:grpSpPr>
        <p:sp>
          <p:nvSpPr>
            <p:cNvPr id="23" name="Freeform 80">
              <a:extLst>
                <a:ext uri="{FF2B5EF4-FFF2-40B4-BE49-F238E27FC236}">
                  <a16:creationId xmlns="" xmlns:a16="http://schemas.microsoft.com/office/drawing/2014/main" id="{EF32CDAF-4619-4949-9516-1E042181EBF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4" name="Freeform 84">
              <a:extLst>
                <a:ext uri="{FF2B5EF4-FFF2-40B4-BE49-F238E27FC236}">
                  <a16:creationId xmlns="" xmlns:a16="http://schemas.microsoft.com/office/drawing/2014/main" id="{270C485D-6BA8-4BF7-B72C-2B14A43A66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5" name="Freeform 87">
              <a:extLst>
                <a:ext uri="{FF2B5EF4-FFF2-40B4-BE49-F238E27FC236}">
                  <a16:creationId xmlns="" xmlns:a16="http://schemas.microsoft.com/office/drawing/2014/main" id="{79239B91-4327-43B3-AED5-CB9EC1653B4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="" xmlns:a16="http://schemas.microsoft.com/office/drawing/2014/main" id="{32F68530-3E51-487A-BEE3-9A1068EE1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051459" y="1712091"/>
            <a:ext cx="3231844" cy="3700462"/>
          </a:xfrm>
          <a:custGeom>
            <a:avLst/>
            <a:gdLst/>
            <a:ahLst/>
            <a:cxnLst/>
            <a:rect l="l" t="t" r="r" b="b"/>
            <a:pathLst>
              <a:path w="5014800" h="5409338">
                <a:moveTo>
                  <a:pt x="0" y="0"/>
                </a:moveTo>
                <a:lnTo>
                  <a:pt x="5014800" y="0"/>
                </a:lnTo>
                <a:lnTo>
                  <a:pt x="5014800" y="5409338"/>
                </a:lnTo>
                <a:lnTo>
                  <a:pt x="0" y="540933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8540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835ECF-41C1-4812-AE15-D0B13A532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416" y="647775"/>
            <a:ext cx="10909745" cy="781530"/>
          </a:xfrm>
        </p:spPr>
        <p:txBody>
          <a:bodyPr>
            <a:noAutofit/>
          </a:bodyPr>
          <a:lstStyle/>
          <a:p>
            <a:pPr algn="ctr" rtl="1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قضية الميتا معرفة الرياضية</a:t>
            </a:r>
            <a:r>
              <a:rPr lang="en-GB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 </a:t>
            </a:r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البرمجية :</a:t>
            </a:r>
            <a:endParaRPr lang="x-none" sz="1600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85326C2-0B5A-4425-9A01-1E18BC617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723" y="1669002"/>
            <a:ext cx="10995565" cy="3799644"/>
          </a:xfrm>
        </p:spPr>
        <p:txBody>
          <a:bodyPr/>
          <a:lstStyle/>
          <a:p>
            <a:pPr algn="ctr" rtl="1"/>
            <a:r>
              <a:rPr lang="ar-SA" sz="2400" dirty="0">
                <a:solidFill>
                  <a:schemeClr val="tx1"/>
                </a:solidFill>
              </a:rPr>
              <a:t>قم ببناء برنامج يستقبل من المستخدم </a:t>
            </a:r>
            <a:r>
              <a:rPr lang="ar-JO" sz="2400" dirty="0">
                <a:solidFill>
                  <a:schemeClr val="tx1"/>
                </a:solidFill>
              </a:rPr>
              <a:t>طول </a:t>
            </a:r>
            <a:r>
              <a:rPr lang="ar-SA" sz="2400" dirty="0">
                <a:solidFill>
                  <a:schemeClr val="tx1"/>
                </a:solidFill>
              </a:rPr>
              <a:t>قطعة مستقيمة، ويبدأ برسم هذه القطعة من النقطة (0,0) بشكل أفقي باتجاه اليمين. بعدها يستقبل من المستخدم</a:t>
            </a:r>
            <a:r>
              <a:rPr lang="ar-JO" sz="2400" dirty="0">
                <a:solidFill>
                  <a:schemeClr val="tx1"/>
                </a:solidFill>
              </a:rPr>
              <a:t> </a:t>
            </a:r>
            <a:r>
              <a:rPr lang="ar-SA" sz="2400" dirty="0">
                <a:solidFill>
                  <a:schemeClr val="tx1"/>
                </a:solidFill>
              </a:rPr>
              <a:t>بُعد نقطة عاموديا عن منتصف القطعة المستقيمة من فوقها، ويرسم مثلثا يمر في أطراف القطعة المستقيمة والنقطة الموجودة فوق منتصف القطعة. </a:t>
            </a:r>
          </a:p>
          <a:p>
            <a:pPr algn="ctr" rtl="1"/>
            <a:r>
              <a:rPr lang="ar-SA" sz="2400" dirty="0">
                <a:solidFill>
                  <a:schemeClr val="tx1"/>
                </a:solidFill>
              </a:rPr>
              <a:t>بعد انتهاء </a:t>
            </a:r>
            <a:r>
              <a:rPr lang="ar-SA" sz="2400" dirty="0" smtClean="0">
                <a:solidFill>
                  <a:schemeClr val="tx1"/>
                </a:solidFill>
              </a:rPr>
              <a:t>الرسم</a:t>
            </a:r>
            <a:r>
              <a:rPr lang="ar-JO" sz="2400" dirty="0" smtClean="0">
                <a:solidFill>
                  <a:schemeClr val="tx1"/>
                </a:solidFill>
              </a:rPr>
              <a:t> نريد ان</a:t>
            </a:r>
            <a:r>
              <a:rPr lang="ar-SA" sz="2400" dirty="0" smtClean="0">
                <a:solidFill>
                  <a:schemeClr val="tx1"/>
                </a:solidFill>
              </a:rPr>
              <a:t> </a:t>
            </a:r>
            <a:r>
              <a:rPr lang="ar-SA" sz="2400" dirty="0">
                <a:solidFill>
                  <a:schemeClr val="tx1"/>
                </a:solidFill>
              </a:rPr>
              <a:t>يظهر كائنان في النقطة (0,0)، ويبدآن بالتحرك </a:t>
            </a:r>
            <a:r>
              <a:rPr lang="ar-SA" sz="2400" b="1" u="sng" dirty="0">
                <a:solidFill>
                  <a:schemeClr val="tx1"/>
                </a:solidFill>
              </a:rPr>
              <a:t>بنفس السرعة</a:t>
            </a:r>
            <a:r>
              <a:rPr lang="ar-SA" sz="2400" dirty="0">
                <a:solidFill>
                  <a:schemeClr val="tx1"/>
                </a:solidFill>
              </a:rPr>
              <a:t>، بحيث يتحرك الأول على </a:t>
            </a:r>
            <a:r>
              <a:rPr lang="ar-JO" sz="2400" dirty="0">
                <a:solidFill>
                  <a:schemeClr val="tx1"/>
                </a:solidFill>
              </a:rPr>
              <a:t>طول </a:t>
            </a:r>
            <a:r>
              <a:rPr lang="ar-SA" sz="2400" dirty="0">
                <a:solidFill>
                  <a:schemeClr val="tx1"/>
                </a:solidFill>
              </a:rPr>
              <a:t>القطعة </a:t>
            </a:r>
            <a:r>
              <a:rPr lang="ar-JO" sz="2400" dirty="0">
                <a:solidFill>
                  <a:schemeClr val="tx1"/>
                </a:solidFill>
              </a:rPr>
              <a:t>المستقيم</a:t>
            </a:r>
            <a:r>
              <a:rPr lang="ar-SA" sz="2400" dirty="0">
                <a:solidFill>
                  <a:schemeClr val="tx1"/>
                </a:solidFill>
              </a:rPr>
              <a:t>ة</a:t>
            </a:r>
            <a:r>
              <a:rPr lang="ar-JO" sz="2400" dirty="0">
                <a:solidFill>
                  <a:schemeClr val="tx1"/>
                </a:solidFill>
              </a:rPr>
              <a:t> ال</a:t>
            </a:r>
            <a:r>
              <a:rPr lang="ar-SA" sz="2400" dirty="0">
                <a:solidFill>
                  <a:schemeClr val="tx1"/>
                </a:solidFill>
              </a:rPr>
              <a:t>أ</a:t>
            </a:r>
            <a:r>
              <a:rPr lang="ar-JO" sz="2400" dirty="0">
                <a:solidFill>
                  <a:schemeClr val="tx1"/>
                </a:solidFill>
              </a:rPr>
              <a:t>فقي</a:t>
            </a:r>
            <a:r>
              <a:rPr lang="ar-SA" sz="2400" dirty="0">
                <a:solidFill>
                  <a:schemeClr val="tx1"/>
                </a:solidFill>
              </a:rPr>
              <a:t>ة حتى يصل لطرفها الآخر، أما الثاني فيتحرك ليصل إلى الطرف الآخر شرط أن </a:t>
            </a:r>
            <a:r>
              <a:rPr lang="ar-JO" sz="2400" dirty="0">
                <a:solidFill>
                  <a:schemeClr val="tx1"/>
                </a:solidFill>
              </a:rPr>
              <a:t>يمر </a:t>
            </a:r>
            <a:r>
              <a:rPr lang="ar-SA" sz="2400" dirty="0">
                <a:solidFill>
                  <a:schemeClr val="tx1"/>
                </a:solidFill>
              </a:rPr>
              <a:t>في</a:t>
            </a:r>
            <a:r>
              <a:rPr lang="ar-JO" sz="2400" dirty="0">
                <a:solidFill>
                  <a:schemeClr val="tx1"/>
                </a:solidFill>
              </a:rPr>
              <a:t> </a:t>
            </a:r>
            <a:r>
              <a:rPr lang="ar-SA" sz="2400" dirty="0">
                <a:solidFill>
                  <a:schemeClr val="tx1"/>
                </a:solidFill>
              </a:rPr>
              <a:t>النقطة الموجودة عاموديا فوق منتصف القطعة المستقيمة.</a:t>
            </a:r>
          </a:p>
          <a:p>
            <a:pPr marL="36900" indent="0" algn="ctr" rtl="1">
              <a:buNone/>
            </a:pPr>
            <a:r>
              <a:rPr lang="ar-SA" sz="2400" dirty="0"/>
              <a:t>يقوم المستخدم بتشغيل البرنامج عدة مرات بمعطيات مختلفة حتى يصل إلى ادعاءات رياضية مناسبة لما قد يستنتجه.</a:t>
            </a:r>
            <a:r>
              <a:rPr lang="ar-JO" sz="2400" dirty="0"/>
              <a:t> </a:t>
            </a:r>
            <a:endParaRPr lang="ar-SA" sz="2400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65275724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The Hand Extrablack"/>
        <a:ea typeface=""/>
        <a:cs typeface=""/>
      </a:majorFont>
      <a:minorFont>
        <a:latin typeface="Sagona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142</Words>
  <Application>Microsoft Office PowerPoint</Application>
  <PresentationFormat>مخصص</PresentationFormat>
  <Paragraphs>6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BlobVTI</vt:lpstr>
      <vt:lpstr>حل قضيه-4-  الميتا معرفة </vt:lpstr>
      <vt:lpstr>قضية الميتا معرفة الرياضية البرمجية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حل قضيه-4-  الميتا معرفة</dc:title>
  <dc:creator>tasnem ganem</dc:creator>
  <cp:lastModifiedBy>lamees abo foul</cp:lastModifiedBy>
  <cp:revision>27</cp:revision>
  <dcterms:created xsi:type="dcterms:W3CDTF">2021-06-04T01:57:03Z</dcterms:created>
  <dcterms:modified xsi:type="dcterms:W3CDTF">2021-06-13T08:06:43Z</dcterms:modified>
</cp:coreProperties>
</file>