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12"/>
  </p:notesMasterIdLst>
  <p:sldIdLst>
    <p:sldId id="256" r:id="rId2"/>
    <p:sldId id="257" r:id="rId3"/>
    <p:sldId id="259" r:id="rId4"/>
    <p:sldId id="271" r:id="rId5"/>
    <p:sldId id="261" r:id="rId6"/>
    <p:sldId id="267" r:id="rId7"/>
    <p:sldId id="268" r:id="rId8"/>
    <p:sldId id="272" r:id="rId9"/>
    <p:sldId id="269" r:id="rId10"/>
    <p:sldId id="266" r:id="rId11"/>
  </p:sldIdLst>
  <p:sldSz cx="9144000" cy="5143500" type="screen16x9"/>
  <p:notesSz cx="6858000" cy="9144000"/>
  <p:embeddedFontLst>
    <p:embeddedFont>
      <p:font typeface="Itim" panose="020B0604020202020204" charset="-34"/>
      <p:regular r:id="rId13"/>
    </p:embeddedFont>
    <p:embeddedFont>
      <p:font typeface="Sakkal Majalla" panose="02000000000000000000" pitchFamily="2" charset="-78"/>
      <p:regular r:id="rId14"/>
      <p:bold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B1F"/>
    <a:srgbClr val="1C4587"/>
    <a:srgbClr val="2263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343431-51D3-4D4D-9016-08B442164E12}">
  <a:tblStyle styleId="{0E343431-51D3-4D4D-9016-08B442164E1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2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72174578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8b238304a6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8b238304a6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2765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8bca512db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8bca512db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4044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8b8338ba29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5" name="Google Shape;895;g8b8338ba29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0792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8b951196ad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8b951196ad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0554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8b951196ad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8b951196ad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90560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8b951196ad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8b951196ad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44472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8b951196ad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8b951196ad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75531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8bca512db4_0_18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8bca512db4_0_18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1457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CFE2F3"/>
        </a:solidFill>
        <a:effectLst/>
      </p:bgPr>
    </p:bg>
    <p:spTree>
      <p:nvGrpSpPr>
        <p:cNvPr id="1" name="Shape 8"/>
        <p:cNvGrpSpPr/>
        <p:nvPr/>
      </p:nvGrpSpPr>
      <p:grpSpPr>
        <a:xfrm>
          <a:off x="0" y="0"/>
          <a:ext cx="0" cy="0"/>
          <a:chOff x="0" y="0"/>
          <a:chExt cx="0" cy="0"/>
        </a:xfrm>
      </p:grpSpPr>
      <p:sp>
        <p:nvSpPr>
          <p:cNvPr id="9" name="Google Shape;9;p2"/>
          <p:cNvSpPr/>
          <p:nvPr/>
        </p:nvSpPr>
        <p:spPr>
          <a:xfrm>
            <a:off x="716575" y="0"/>
            <a:ext cx="8579795" cy="5143484"/>
          </a:xfrm>
          <a:custGeom>
            <a:avLst/>
            <a:gdLst/>
            <a:ahLst/>
            <a:cxnLst/>
            <a:rect l="l" t="t" r="r" b="b"/>
            <a:pathLst>
              <a:path w="128517" h="78770" extrusionOk="0">
                <a:moveTo>
                  <a:pt x="35" y="1"/>
                </a:moveTo>
                <a:lnTo>
                  <a:pt x="0" y="78769"/>
                </a:lnTo>
                <a:lnTo>
                  <a:pt x="128517" y="78769"/>
                </a:lnTo>
                <a:cubicBezTo>
                  <a:pt x="61260" y="76442"/>
                  <a:pt x="7739" y="332"/>
                  <a:pt x="7739" y="332"/>
                </a:cubicBezTo>
                <a:lnTo>
                  <a:pt x="3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754550" y="1135650"/>
            <a:ext cx="5634900" cy="2872200"/>
          </a:xfrm>
          <a:prstGeom prst="plaque">
            <a:avLst>
              <a:gd name="adj" fmla="val 11691"/>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 name="Google Shape;11;p2"/>
          <p:cNvCxnSpPr/>
          <p:nvPr/>
        </p:nvCxnSpPr>
        <p:spPr>
          <a:xfrm>
            <a:off x="2572800" y="3116850"/>
            <a:ext cx="3998400" cy="0"/>
          </a:xfrm>
          <a:prstGeom prst="straightConnector1">
            <a:avLst/>
          </a:prstGeom>
          <a:noFill/>
          <a:ln w="19050" cap="flat" cmpd="sng">
            <a:solidFill>
              <a:schemeClr val="dk2"/>
            </a:solidFill>
            <a:prstDash val="solid"/>
            <a:round/>
            <a:headEnd type="none" w="med" len="med"/>
            <a:tailEnd type="none" w="med" len="med"/>
          </a:ln>
        </p:spPr>
      </p:cxnSp>
      <p:cxnSp>
        <p:nvCxnSpPr>
          <p:cNvPr id="12" name="Google Shape;12;p2"/>
          <p:cNvCxnSpPr/>
          <p:nvPr/>
        </p:nvCxnSpPr>
        <p:spPr>
          <a:xfrm>
            <a:off x="2572800" y="2222750"/>
            <a:ext cx="3998400" cy="0"/>
          </a:xfrm>
          <a:prstGeom prst="straightConnector1">
            <a:avLst/>
          </a:prstGeom>
          <a:noFill/>
          <a:ln w="19050" cap="flat" cmpd="sng">
            <a:solidFill>
              <a:schemeClr val="dk2"/>
            </a:solidFill>
            <a:prstDash val="solid"/>
            <a:round/>
            <a:headEnd type="none" w="med" len="med"/>
            <a:tailEnd type="none" w="med" len="med"/>
          </a:ln>
        </p:spPr>
      </p:cxnSp>
      <p:grpSp>
        <p:nvGrpSpPr>
          <p:cNvPr id="13" name="Google Shape;13;p2"/>
          <p:cNvGrpSpPr/>
          <p:nvPr/>
        </p:nvGrpSpPr>
        <p:grpSpPr>
          <a:xfrm rot="697126">
            <a:off x="8280187" y="-46678"/>
            <a:ext cx="1305393" cy="1346461"/>
            <a:chOff x="1492000" y="427450"/>
            <a:chExt cx="1188000" cy="1225375"/>
          </a:xfrm>
        </p:grpSpPr>
        <p:sp>
          <p:nvSpPr>
            <p:cNvPr id="14" name="Google Shape;14;p2"/>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txBox="1">
            <a:spLocks noGrp="1"/>
          </p:cNvSpPr>
          <p:nvPr>
            <p:ph type="ctrTitle"/>
          </p:nvPr>
        </p:nvSpPr>
        <p:spPr>
          <a:xfrm>
            <a:off x="2351850" y="1498850"/>
            <a:ext cx="4440300" cy="1447800"/>
          </a:xfrm>
          <a:prstGeom prst="rect">
            <a:avLst/>
          </a:prstGeom>
        </p:spPr>
        <p:txBody>
          <a:bodyPr spcFirstLastPara="1" wrap="square" lIns="0" tIns="0" rIns="0" bIns="0" anchor="ctr" anchorCtr="0">
            <a:noAutofit/>
          </a:bodyPr>
          <a:lstStyle>
            <a:lvl1pPr lvl="0" algn="ctr" rtl="0">
              <a:spcBef>
                <a:spcPts val="0"/>
              </a:spcBef>
              <a:spcAft>
                <a:spcPts val="0"/>
              </a:spcAft>
              <a:buSzPts val="5200"/>
              <a:buFont typeface="Itim"/>
              <a:buNone/>
              <a:defRPr sz="6000" b="1">
                <a:latin typeface="Itim"/>
                <a:ea typeface="Itim"/>
                <a:cs typeface="Itim"/>
                <a:sym typeface="Itim"/>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6" name="Google Shape;26;p2"/>
          <p:cNvSpPr txBox="1">
            <a:spLocks noGrp="1"/>
          </p:cNvSpPr>
          <p:nvPr>
            <p:ph type="subTitle" idx="1"/>
          </p:nvPr>
        </p:nvSpPr>
        <p:spPr>
          <a:xfrm>
            <a:off x="2351850" y="3287050"/>
            <a:ext cx="4440300" cy="35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 name="Google Shape;27;p2"/>
          <p:cNvSpPr/>
          <p:nvPr/>
        </p:nvSpPr>
        <p:spPr>
          <a:xfrm>
            <a:off x="-50900" y="-21500"/>
            <a:ext cx="771000" cy="51651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8;p2"/>
          <p:cNvGrpSpPr/>
          <p:nvPr/>
        </p:nvGrpSpPr>
        <p:grpSpPr>
          <a:xfrm rot="-1976796" flipH="1">
            <a:off x="5917481" y="3990133"/>
            <a:ext cx="3474354" cy="888893"/>
            <a:chOff x="3809875" y="1963175"/>
            <a:chExt cx="1923600" cy="492150"/>
          </a:xfrm>
        </p:grpSpPr>
        <p:sp>
          <p:nvSpPr>
            <p:cNvPr id="29" name="Google Shape;29;p2"/>
            <p:cNvSpPr/>
            <p:nvPr/>
          </p:nvSpPr>
          <p:spPr>
            <a:xfrm>
              <a:off x="3902950" y="2044375"/>
              <a:ext cx="620050" cy="185725"/>
            </a:xfrm>
            <a:custGeom>
              <a:avLst/>
              <a:gdLst/>
              <a:ahLst/>
              <a:cxnLst/>
              <a:rect l="l" t="t" r="r" b="b"/>
              <a:pathLst>
                <a:path w="24802" h="7429" extrusionOk="0">
                  <a:moveTo>
                    <a:pt x="855" y="1"/>
                  </a:moveTo>
                  <a:cubicBezTo>
                    <a:pt x="361" y="1"/>
                    <a:pt x="75" y="222"/>
                    <a:pt x="0" y="665"/>
                  </a:cubicBezTo>
                  <a:cubicBezTo>
                    <a:pt x="0" y="674"/>
                    <a:pt x="9" y="818"/>
                    <a:pt x="27" y="1080"/>
                  </a:cubicBezTo>
                  <a:cubicBezTo>
                    <a:pt x="172" y="1359"/>
                    <a:pt x="541" y="1539"/>
                    <a:pt x="1136" y="1638"/>
                  </a:cubicBezTo>
                  <a:cubicBezTo>
                    <a:pt x="1347" y="1673"/>
                    <a:pt x="1535" y="1690"/>
                    <a:pt x="1698" y="1690"/>
                  </a:cubicBezTo>
                  <a:cubicBezTo>
                    <a:pt x="1959" y="1690"/>
                    <a:pt x="2157" y="1646"/>
                    <a:pt x="2290" y="1557"/>
                  </a:cubicBezTo>
                  <a:cubicBezTo>
                    <a:pt x="2407" y="1485"/>
                    <a:pt x="2488" y="1350"/>
                    <a:pt x="2515" y="1143"/>
                  </a:cubicBezTo>
                  <a:cubicBezTo>
                    <a:pt x="2605" y="638"/>
                    <a:pt x="2236" y="277"/>
                    <a:pt x="1397" y="70"/>
                  </a:cubicBezTo>
                  <a:cubicBezTo>
                    <a:pt x="1195" y="24"/>
                    <a:pt x="1014" y="1"/>
                    <a:pt x="855" y="1"/>
                  </a:cubicBezTo>
                  <a:close/>
                  <a:moveTo>
                    <a:pt x="24530" y="3727"/>
                  </a:moveTo>
                  <a:cubicBezTo>
                    <a:pt x="24518" y="3727"/>
                    <a:pt x="24505" y="3728"/>
                    <a:pt x="24491" y="3730"/>
                  </a:cubicBezTo>
                  <a:cubicBezTo>
                    <a:pt x="24320" y="3757"/>
                    <a:pt x="24176" y="4018"/>
                    <a:pt x="24067" y="4523"/>
                  </a:cubicBezTo>
                  <a:cubicBezTo>
                    <a:pt x="24040" y="4613"/>
                    <a:pt x="23977" y="4937"/>
                    <a:pt x="23878" y="5514"/>
                  </a:cubicBezTo>
                  <a:cubicBezTo>
                    <a:pt x="23860" y="5614"/>
                    <a:pt x="23833" y="5713"/>
                    <a:pt x="23815" y="5803"/>
                  </a:cubicBezTo>
                  <a:cubicBezTo>
                    <a:pt x="23599" y="6839"/>
                    <a:pt x="23617" y="7380"/>
                    <a:pt x="23878" y="7425"/>
                  </a:cubicBezTo>
                  <a:cubicBezTo>
                    <a:pt x="23888" y="7427"/>
                    <a:pt x="23899" y="7428"/>
                    <a:pt x="23909" y="7428"/>
                  </a:cubicBezTo>
                  <a:cubicBezTo>
                    <a:pt x="24147" y="7428"/>
                    <a:pt x="24334" y="6922"/>
                    <a:pt x="24464" y="5911"/>
                  </a:cubicBezTo>
                  <a:cubicBezTo>
                    <a:pt x="24482" y="5821"/>
                    <a:pt x="24500" y="5722"/>
                    <a:pt x="24509" y="5623"/>
                  </a:cubicBezTo>
                  <a:cubicBezTo>
                    <a:pt x="24608" y="5244"/>
                    <a:pt x="24680" y="4901"/>
                    <a:pt x="24716" y="4595"/>
                  </a:cubicBezTo>
                  <a:cubicBezTo>
                    <a:pt x="24802" y="4016"/>
                    <a:pt x="24742" y="3727"/>
                    <a:pt x="24530" y="3727"/>
                  </a:cubicBezTo>
                  <a:close/>
                </a:path>
              </a:pathLst>
            </a:custGeom>
            <a:solidFill>
              <a:srgbClr val="489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866425" y="2007800"/>
              <a:ext cx="1864125" cy="387400"/>
            </a:xfrm>
            <a:custGeom>
              <a:avLst/>
              <a:gdLst/>
              <a:ahLst/>
              <a:cxnLst/>
              <a:rect l="l" t="t" r="r" b="b"/>
              <a:pathLst>
                <a:path w="74565" h="15496" extrusionOk="0">
                  <a:moveTo>
                    <a:pt x="2322" y="1540"/>
                  </a:moveTo>
                  <a:cubicBezTo>
                    <a:pt x="2425" y="1540"/>
                    <a:pt x="2537" y="1549"/>
                    <a:pt x="2660" y="1569"/>
                  </a:cubicBezTo>
                  <a:cubicBezTo>
                    <a:pt x="2714" y="1587"/>
                    <a:pt x="2777" y="1596"/>
                    <a:pt x="2840" y="1614"/>
                  </a:cubicBezTo>
                  <a:cubicBezTo>
                    <a:pt x="3634" y="1803"/>
                    <a:pt x="3985" y="2128"/>
                    <a:pt x="3904" y="2597"/>
                  </a:cubicBezTo>
                  <a:cubicBezTo>
                    <a:pt x="3877" y="2777"/>
                    <a:pt x="3814" y="2894"/>
                    <a:pt x="3715" y="2957"/>
                  </a:cubicBezTo>
                  <a:cubicBezTo>
                    <a:pt x="3588" y="3040"/>
                    <a:pt x="3402" y="3082"/>
                    <a:pt x="3157" y="3082"/>
                  </a:cubicBezTo>
                  <a:cubicBezTo>
                    <a:pt x="3000" y="3082"/>
                    <a:pt x="2819" y="3064"/>
                    <a:pt x="2615" y="3029"/>
                  </a:cubicBezTo>
                  <a:cubicBezTo>
                    <a:pt x="2038" y="2930"/>
                    <a:pt x="1687" y="2759"/>
                    <a:pt x="1569" y="2543"/>
                  </a:cubicBezTo>
                  <a:cubicBezTo>
                    <a:pt x="1551" y="2290"/>
                    <a:pt x="1542" y="2155"/>
                    <a:pt x="1542" y="2137"/>
                  </a:cubicBezTo>
                  <a:cubicBezTo>
                    <a:pt x="1609" y="1739"/>
                    <a:pt x="1862" y="1540"/>
                    <a:pt x="2322" y="1540"/>
                  </a:cubicBezTo>
                  <a:close/>
                  <a:moveTo>
                    <a:pt x="524" y="1"/>
                  </a:moveTo>
                  <a:lnTo>
                    <a:pt x="1" y="3119"/>
                  </a:lnTo>
                  <a:lnTo>
                    <a:pt x="25330" y="7347"/>
                  </a:lnTo>
                  <a:cubicBezTo>
                    <a:pt x="25330" y="7347"/>
                    <a:pt x="25393" y="7095"/>
                    <a:pt x="25420" y="6995"/>
                  </a:cubicBezTo>
                  <a:cubicBezTo>
                    <a:pt x="25537" y="6283"/>
                    <a:pt x="25582" y="6067"/>
                    <a:pt x="25601" y="6004"/>
                  </a:cubicBezTo>
                  <a:cubicBezTo>
                    <a:pt x="25736" y="5391"/>
                    <a:pt x="25889" y="5283"/>
                    <a:pt x="25961" y="5274"/>
                  </a:cubicBezTo>
                  <a:cubicBezTo>
                    <a:pt x="25979" y="5265"/>
                    <a:pt x="25997" y="5265"/>
                    <a:pt x="26015" y="5265"/>
                  </a:cubicBezTo>
                  <a:cubicBezTo>
                    <a:pt x="26141" y="5292"/>
                    <a:pt x="26177" y="5571"/>
                    <a:pt x="26105" y="6049"/>
                  </a:cubicBezTo>
                  <a:cubicBezTo>
                    <a:pt x="26069" y="6355"/>
                    <a:pt x="25997" y="6689"/>
                    <a:pt x="25898" y="7077"/>
                  </a:cubicBezTo>
                  <a:cubicBezTo>
                    <a:pt x="25880" y="7176"/>
                    <a:pt x="25871" y="7266"/>
                    <a:pt x="25844" y="7356"/>
                  </a:cubicBezTo>
                  <a:lnTo>
                    <a:pt x="25826" y="7437"/>
                  </a:lnTo>
                  <a:lnTo>
                    <a:pt x="26412" y="7527"/>
                  </a:lnTo>
                  <a:lnTo>
                    <a:pt x="26926" y="4408"/>
                  </a:lnTo>
                  <a:lnTo>
                    <a:pt x="524" y="1"/>
                  </a:lnTo>
                  <a:close/>
                  <a:moveTo>
                    <a:pt x="28368" y="5003"/>
                  </a:moveTo>
                  <a:lnTo>
                    <a:pt x="27899" y="7780"/>
                  </a:lnTo>
                  <a:lnTo>
                    <a:pt x="74095" y="15496"/>
                  </a:lnTo>
                  <a:lnTo>
                    <a:pt x="74564" y="12719"/>
                  </a:lnTo>
                  <a:lnTo>
                    <a:pt x="28368" y="5003"/>
                  </a:lnTo>
                  <a:close/>
                </a:path>
              </a:pathLst>
            </a:custGeom>
            <a:solidFill>
              <a:srgbClr val="286F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813475" y="2066175"/>
              <a:ext cx="56825" cy="83625"/>
            </a:xfrm>
            <a:custGeom>
              <a:avLst/>
              <a:gdLst/>
              <a:ahLst/>
              <a:cxnLst/>
              <a:rect l="l" t="t" r="r" b="b"/>
              <a:pathLst>
                <a:path w="2273" h="3345" extrusionOk="0">
                  <a:moveTo>
                    <a:pt x="244" y="0"/>
                  </a:moveTo>
                  <a:cubicBezTo>
                    <a:pt x="109" y="884"/>
                    <a:pt x="1" y="2164"/>
                    <a:pt x="46" y="3056"/>
                  </a:cubicBezTo>
                  <a:lnTo>
                    <a:pt x="1767" y="3344"/>
                  </a:lnTo>
                  <a:lnTo>
                    <a:pt x="2272" y="334"/>
                  </a:lnTo>
                  <a:lnTo>
                    <a:pt x="244" y="0"/>
                  </a:lnTo>
                  <a:close/>
                </a:path>
              </a:pathLst>
            </a:custGeom>
            <a:solidFill>
              <a:srgbClr val="1C2F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818000" y="2001350"/>
              <a:ext cx="177350" cy="82875"/>
            </a:xfrm>
            <a:custGeom>
              <a:avLst/>
              <a:gdLst/>
              <a:ahLst/>
              <a:cxnLst/>
              <a:rect l="l" t="t" r="r" b="b"/>
              <a:pathLst>
                <a:path w="7094" h="3315" extrusionOk="0">
                  <a:moveTo>
                    <a:pt x="3991" y="0"/>
                  </a:moveTo>
                  <a:cubicBezTo>
                    <a:pt x="3917" y="0"/>
                    <a:pt x="3852" y="5"/>
                    <a:pt x="3795" y="15"/>
                  </a:cubicBezTo>
                  <a:cubicBezTo>
                    <a:pt x="3651" y="42"/>
                    <a:pt x="3515" y="105"/>
                    <a:pt x="3389" y="223"/>
                  </a:cubicBezTo>
                  <a:cubicBezTo>
                    <a:pt x="3299" y="286"/>
                    <a:pt x="3227" y="367"/>
                    <a:pt x="3173" y="457"/>
                  </a:cubicBezTo>
                  <a:lnTo>
                    <a:pt x="7094" y="1115"/>
                  </a:lnTo>
                  <a:cubicBezTo>
                    <a:pt x="7076" y="1007"/>
                    <a:pt x="7031" y="908"/>
                    <a:pt x="6968" y="817"/>
                  </a:cubicBezTo>
                  <a:cubicBezTo>
                    <a:pt x="6887" y="673"/>
                    <a:pt x="6778" y="565"/>
                    <a:pt x="6652" y="493"/>
                  </a:cubicBezTo>
                  <a:cubicBezTo>
                    <a:pt x="6517" y="412"/>
                    <a:pt x="6319" y="358"/>
                    <a:pt x="6048" y="313"/>
                  </a:cubicBezTo>
                  <a:lnTo>
                    <a:pt x="5471" y="214"/>
                  </a:lnTo>
                  <a:lnTo>
                    <a:pt x="4426" y="42"/>
                  </a:lnTo>
                  <a:cubicBezTo>
                    <a:pt x="4257" y="14"/>
                    <a:pt x="4112" y="0"/>
                    <a:pt x="3991" y="0"/>
                  </a:cubicBezTo>
                  <a:close/>
                  <a:moveTo>
                    <a:pt x="802" y="60"/>
                  </a:moveTo>
                  <a:cubicBezTo>
                    <a:pt x="424" y="1034"/>
                    <a:pt x="153" y="1998"/>
                    <a:pt x="0" y="2981"/>
                  </a:cubicBezTo>
                  <a:lnTo>
                    <a:pt x="2028" y="3314"/>
                  </a:lnTo>
                  <a:lnTo>
                    <a:pt x="2524" y="349"/>
                  </a:lnTo>
                  <a:lnTo>
                    <a:pt x="802" y="60"/>
                  </a:lnTo>
                  <a:close/>
                </a:path>
              </a:pathLst>
            </a:custGeom>
            <a:solidFill>
              <a:srgbClr val="294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928625" y="1968150"/>
              <a:ext cx="484300" cy="104000"/>
            </a:xfrm>
            <a:custGeom>
              <a:avLst/>
              <a:gdLst/>
              <a:ahLst/>
              <a:cxnLst/>
              <a:rect l="l" t="t" r="r" b="b"/>
              <a:pathLst>
                <a:path w="19372" h="4160" extrusionOk="0">
                  <a:moveTo>
                    <a:pt x="1858" y="496"/>
                  </a:moveTo>
                  <a:cubicBezTo>
                    <a:pt x="1867" y="496"/>
                    <a:pt x="1894" y="505"/>
                    <a:pt x="1930" y="532"/>
                  </a:cubicBezTo>
                  <a:cubicBezTo>
                    <a:pt x="1993" y="541"/>
                    <a:pt x="2948" y="676"/>
                    <a:pt x="4814" y="929"/>
                  </a:cubicBezTo>
                  <a:lnTo>
                    <a:pt x="18606" y="3236"/>
                  </a:lnTo>
                  <a:lnTo>
                    <a:pt x="18741" y="3389"/>
                  </a:lnTo>
                  <a:cubicBezTo>
                    <a:pt x="18732" y="3462"/>
                    <a:pt x="18696" y="3498"/>
                    <a:pt x="18642" y="3516"/>
                  </a:cubicBezTo>
                  <a:cubicBezTo>
                    <a:pt x="18626" y="3517"/>
                    <a:pt x="18607" y="3518"/>
                    <a:pt x="18586" y="3518"/>
                  </a:cubicBezTo>
                  <a:cubicBezTo>
                    <a:pt x="18474" y="3518"/>
                    <a:pt x="18282" y="3497"/>
                    <a:pt x="18002" y="3443"/>
                  </a:cubicBezTo>
                  <a:lnTo>
                    <a:pt x="4760" y="1217"/>
                  </a:lnTo>
                  <a:cubicBezTo>
                    <a:pt x="3246" y="938"/>
                    <a:pt x="2263" y="739"/>
                    <a:pt x="1813" y="631"/>
                  </a:cubicBezTo>
                  <a:cubicBezTo>
                    <a:pt x="1808" y="636"/>
                    <a:pt x="1805" y="638"/>
                    <a:pt x="1803" y="638"/>
                  </a:cubicBezTo>
                  <a:cubicBezTo>
                    <a:pt x="1795" y="638"/>
                    <a:pt x="1797" y="616"/>
                    <a:pt x="1804" y="568"/>
                  </a:cubicBezTo>
                  <a:cubicBezTo>
                    <a:pt x="1813" y="514"/>
                    <a:pt x="1831" y="496"/>
                    <a:pt x="1858" y="496"/>
                  </a:cubicBezTo>
                  <a:close/>
                  <a:moveTo>
                    <a:pt x="1128" y="0"/>
                  </a:moveTo>
                  <a:cubicBezTo>
                    <a:pt x="614" y="189"/>
                    <a:pt x="235" y="649"/>
                    <a:pt x="1" y="1370"/>
                  </a:cubicBezTo>
                  <a:lnTo>
                    <a:pt x="1046" y="1542"/>
                  </a:lnTo>
                  <a:cubicBezTo>
                    <a:pt x="1083" y="1190"/>
                    <a:pt x="1254" y="974"/>
                    <a:pt x="1551" y="884"/>
                  </a:cubicBezTo>
                  <a:lnTo>
                    <a:pt x="17019" y="3462"/>
                  </a:lnTo>
                  <a:cubicBezTo>
                    <a:pt x="17425" y="3858"/>
                    <a:pt x="17776" y="4083"/>
                    <a:pt x="18083" y="4129"/>
                  </a:cubicBezTo>
                  <a:cubicBezTo>
                    <a:pt x="18204" y="4150"/>
                    <a:pt x="18314" y="4160"/>
                    <a:pt x="18414" y="4160"/>
                  </a:cubicBezTo>
                  <a:cubicBezTo>
                    <a:pt x="18657" y="4160"/>
                    <a:pt x="18841" y="4099"/>
                    <a:pt x="18975" y="3984"/>
                  </a:cubicBezTo>
                  <a:cubicBezTo>
                    <a:pt x="19164" y="3804"/>
                    <a:pt x="19291" y="3489"/>
                    <a:pt x="19372" y="3029"/>
                  </a:cubicBezTo>
                  <a:lnTo>
                    <a:pt x="1128" y="0"/>
                  </a:lnTo>
                  <a:close/>
                </a:path>
              </a:pathLst>
            </a:custGeom>
            <a:solidFill>
              <a:srgbClr val="B6B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973500" y="1980525"/>
              <a:ext cx="423650" cy="75575"/>
            </a:xfrm>
            <a:custGeom>
              <a:avLst/>
              <a:gdLst/>
              <a:ahLst/>
              <a:cxnLst/>
              <a:rect l="l" t="t" r="r" b="b"/>
              <a:pathLst>
                <a:path w="16946" h="3023" extrusionOk="0">
                  <a:moveTo>
                    <a:pt x="63" y="1"/>
                  </a:moveTo>
                  <a:cubicBezTo>
                    <a:pt x="36" y="1"/>
                    <a:pt x="18" y="19"/>
                    <a:pt x="9" y="73"/>
                  </a:cubicBezTo>
                  <a:cubicBezTo>
                    <a:pt x="2" y="121"/>
                    <a:pt x="0" y="143"/>
                    <a:pt x="8" y="143"/>
                  </a:cubicBezTo>
                  <a:cubicBezTo>
                    <a:pt x="10" y="143"/>
                    <a:pt x="13" y="141"/>
                    <a:pt x="18" y="136"/>
                  </a:cubicBezTo>
                  <a:cubicBezTo>
                    <a:pt x="468" y="244"/>
                    <a:pt x="1451" y="443"/>
                    <a:pt x="2965" y="722"/>
                  </a:cubicBezTo>
                  <a:lnTo>
                    <a:pt x="16207" y="2948"/>
                  </a:lnTo>
                  <a:cubicBezTo>
                    <a:pt x="16487" y="3002"/>
                    <a:pt x="16679" y="3023"/>
                    <a:pt x="16791" y="3023"/>
                  </a:cubicBezTo>
                  <a:cubicBezTo>
                    <a:pt x="16812" y="3023"/>
                    <a:pt x="16831" y="3022"/>
                    <a:pt x="16847" y="3021"/>
                  </a:cubicBezTo>
                  <a:cubicBezTo>
                    <a:pt x="16901" y="3003"/>
                    <a:pt x="16937" y="2967"/>
                    <a:pt x="16946" y="2894"/>
                  </a:cubicBezTo>
                  <a:lnTo>
                    <a:pt x="16811" y="2741"/>
                  </a:lnTo>
                  <a:lnTo>
                    <a:pt x="3019" y="434"/>
                  </a:lnTo>
                  <a:cubicBezTo>
                    <a:pt x="1153" y="181"/>
                    <a:pt x="198" y="46"/>
                    <a:pt x="135" y="37"/>
                  </a:cubicBezTo>
                  <a:cubicBezTo>
                    <a:pt x="99" y="10"/>
                    <a:pt x="72" y="1"/>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855400" y="2081950"/>
              <a:ext cx="1864100" cy="370500"/>
            </a:xfrm>
            <a:custGeom>
              <a:avLst/>
              <a:gdLst/>
              <a:ahLst/>
              <a:cxnLst/>
              <a:rect l="l" t="t" r="r" b="b"/>
              <a:pathLst>
                <a:path w="74564" h="14820" extrusionOk="0">
                  <a:moveTo>
                    <a:pt x="469" y="0"/>
                  </a:moveTo>
                  <a:lnTo>
                    <a:pt x="0" y="2776"/>
                  </a:lnTo>
                  <a:lnTo>
                    <a:pt x="26411" y="7184"/>
                  </a:lnTo>
                  <a:lnTo>
                    <a:pt x="26465" y="6860"/>
                  </a:lnTo>
                  <a:lnTo>
                    <a:pt x="74158" y="14819"/>
                  </a:lnTo>
                  <a:lnTo>
                    <a:pt x="74563" y="12376"/>
                  </a:lnTo>
                  <a:lnTo>
                    <a:pt x="28520" y="4687"/>
                  </a:lnTo>
                  <a:lnTo>
                    <a:pt x="28962" y="2064"/>
                  </a:lnTo>
                  <a:lnTo>
                    <a:pt x="27159" y="1767"/>
                  </a:lnTo>
                  <a:lnTo>
                    <a:pt x="26718" y="4390"/>
                  </a:lnTo>
                  <a:lnTo>
                    <a:pt x="26294" y="4318"/>
                  </a:lnTo>
                  <a:lnTo>
                    <a:pt x="26285" y="4399"/>
                  </a:lnTo>
                  <a:cubicBezTo>
                    <a:pt x="26159" y="5418"/>
                    <a:pt x="25996" y="5733"/>
                    <a:pt x="25879" y="5823"/>
                  </a:cubicBezTo>
                  <a:cubicBezTo>
                    <a:pt x="25853" y="5836"/>
                    <a:pt x="25831" y="5845"/>
                    <a:pt x="25811" y="5845"/>
                  </a:cubicBezTo>
                  <a:cubicBezTo>
                    <a:pt x="25804" y="5845"/>
                    <a:pt x="25796" y="5844"/>
                    <a:pt x="25789" y="5841"/>
                  </a:cubicBezTo>
                  <a:cubicBezTo>
                    <a:pt x="25762" y="5841"/>
                    <a:pt x="25735" y="5823"/>
                    <a:pt x="25717" y="5796"/>
                  </a:cubicBezTo>
                  <a:cubicBezTo>
                    <a:pt x="25636" y="5670"/>
                    <a:pt x="25582" y="5318"/>
                    <a:pt x="25789" y="4309"/>
                  </a:cubicBezTo>
                  <a:lnTo>
                    <a:pt x="25807" y="4237"/>
                  </a:lnTo>
                  <a:lnTo>
                    <a:pt x="469" y="0"/>
                  </a:lnTo>
                  <a:close/>
                </a:path>
              </a:pathLst>
            </a:custGeom>
            <a:solidFill>
              <a:srgbClr val="1D5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809875" y="1963175"/>
              <a:ext cx="1923600" cy="492150"/>
            </a:xfrm>
            <a:custGeom>
              <a:avLst/>
              <a:gdLst/>
              <a:ahLst/>
              <a:cxnLst/>
              <a:rect l="l" t="t" r="r" b="b"/>
              <a:pathLst>
                <a:path w="76944" h="19686" extrusionOk="0">
                  <a:moveTo>
                    <a:pt x="5950" y="379"/>
                  </a:moveTo>
                  <a:lnTo>
                    <a:pt x="5851" y="388"/>
                  </a:lnTo>
                  <a:cubicBezTo>
                    <a:pt x="7383" y="578"/>
                    <a:pt x="8897" y="830"/>
                    <a:pt x="10421" y="1074"/>
                  </a:cubicBezTo>
                  <a:lnTo>
                    <a:pt x="14982" y="1840"/>
                  </a:lnTo>
                  <a:lnTo>
                    <a:pt x="19534" y="2615"/>
                  </a:lnTo>
                  <a:lnTo>
                    <a:pt x="23920" y="3388"/>
                  </a:lnTo>
                  <a:lnTo>
                    <a:pt x="23920" y="3388"/>
                  </a:lnTo>
                  <a:cubicBezTo>
                    <a:pt x="23900" y="3582"/>
                    <a:pt x="23858" y="3771"/>
                    <a:pt x="23770" y="3940"/>
                  </a:cubicBezTo>
                  <a:cubicBezTo>
                    <a:pt x="23743" y="3994"/>
                    <a:pt x="23707" y="4039"/>
                    <a:pt x="23671" y="4084"/>
                  </a:cubicBezTo>
                  <a:cubicBezTo>
                    <a:pt x="23635" y="4129"/>
                    <a:pt x="23590" y="4156"/>
                    <a:pt x="23536" y="4192"/>
                  </a:cubicBezTo>
                  <a:cubicBezTo>
                    <a:pt x="23437" y="4246"/>
                    <a:pt x="23310" y="4264"/>
                    <a:pt x="23184" y="4264"/>
                  </a:cubicBezTo>
                  <a:cubicBezTo>
                    <a:pt x="23162" y="4266"/>
                    <a:pt x="23139" y="4267"/>
                    <a:pt x="23117" y="4267"/>
                  </a:cubicBezTo>
                  <a:cubicBezTo>
                    <a:pt x="23011" y="4267"/>
                    <a:pt x="22902" y="4251"/>
                    <a:pt x="22806" y="4228"/>
                  </a:cubicBezTo>
                  <a:cubicBezTo>
                    <a:pt x="22680" y="4201"/>
                    <a:pt x="22571" y="4138"/>
                    <a:pt x="22463" y="4066"/>
                  </a:cubicBezTo>
                  <a:cubicBezTo>
                    <a:pt x="22247" y="3931"/>
                    <a:pt x="22058" y="3742"/>
                    <a:pt x="21904" y="3525"/>
                  </a:cubicBezTo>
                  <a:lnTo>
                    <a:pt x="21904" y="3516"/>
                  </a:lnTo>
                  <a:cubicBezTo>
                    <a:pt x="21886" y="3498"/>
                    <a:pt x="21850" y="3471"/>
                    <a:pt x="21823" y="3471"/>
                  </a:cubicBezTo>
                  <a:lnTo>
                    <a:pt x="21796" y="3471"/>
                  </a:lnTo>
                  <a:cubicBezTo>
                    <a:pt x="20507" y="3282"/>
                    <a:pt x="19209" y="3093"/>
                    <a:pt x="17920" y="2885"/>
                  </a:cubicBezTo>
                  <a:cubicBezTo>
                    <a:pt x="16631" y="2687"/>
                    <a:pt x="15342" y="2489"/>
                    <a:pt x="14053" y="2272"/>
                  </a:cubicBezTo>
                  <a:cubicBezTo>
                    <a:pt x="12764" y="2056"/>
                    <a:pt x="11475" y="1858"/>
                    <a:pt x="10186" y="1632"/>
                  </a:cubicBezTo>
                  <a:cubicBezTo>
                    <a:pt x="8897" y="1407"/>
                    <a:pt x="7617" y="1173"/>
                    <a:pt x="6337" y="884"/>
                  </a:cubicBezTo>
                  <a:cubicBezTo>
                    <a:pt x="6310" y="884"/>
                    <a:pt x="6283" y="884"/>
                    <a:pt x="6256" y="893"/>
                  </a:cubicBezTo>
                  <a:lnTo>
                    <a:pt x="6247" y="893"/>
                  </a:lnTo>
                  <a:cubicBezTo>
                    <a:pt x="6076" y="947"/>
                    <a:pt x="5896" y="1046"/>
                    <a:pt x="5787" y="1209"/>
                  </a:cubicBezTo>
                  <a:cubicBezTo>
                    <a:pt x="5670" y="1371"/>
                    <a:pt x="5625" y="1551"/>
                    <a:pt x="5607" y="1723"/>
                  </a:cubicBezTo>
                  <a:lnTo>
                    <a:pt x="5598" y="1759"/>
                  </a:lnTo>
                  <a:cubicBezTo>
                    <a:pt x="5598" y="1768"/>
                    <a:pt x="5598" y="1786"/>
                    <a:pt x="5598" y="1795"/>
                  </a:cubicBezTo>
                  <a:cubicBezTo>
                    <a:pt x="5607" y="1871"/>
                    <a:pt x="5670" y="1931"/>
                    <a:pt x="5752" y="1931"/>
                  </a:cubicBezTo>
                  <a:cubicBezTo>
                    <a:pt x="5758" y="1931"/>
                    <a:pt x="5764" y="1930"/>
                    <a:pt x="5769" y="1930"/>
                  </a:cubicBezTo>
                  <a:cubicBezTo>
                    <a:pt x="5812" y="1927"/>
                    <a:pt x="5853" y="1926"/>
                    <a:pt x="5894" y="1926"/>
                  </a:cubicBezTo>
                  <a:cubicBezTo>
                    <a:pt x="5994" y="1926"/>
                    <a:pt x="6091" y="1932"/>
                    <a:pt x="6193" y="1939"/>
                  </a:cubicBezTo>
                  <a:cubicBezTo>
                    <a:pt x="6337" y="1948"/>
                    <a:pt x="6472" y="1957"/>
                    <a:pt x="6599" y="1993"/>
                  </a:cubicBezTo>
                  <a:cubicBezTo>
                    <a:pt x="6725" y="2020"/>
                    <a:pt x="6860" y="2065"/>
                    <a:pt x="6950" y="2137"/>
                  </a:cubicBezTo>
                  <a:cubicBezTo>
                    <a:pt x="7049" y="2200"/>
                    <a:pt x="7121" y="2299"/>
                    <a:pt x="7167" y="2417"/>
                  </a:cubicBezTo>
                  <a:lnTo>
                    <a:pt x="7176" y="2426"/>
                  </a:lnTo>
                  <a:cubicBezTo>
                    <a:pt x="7212" y="2507"/>
                    <a:pt x="7239" y="2588"/>
                    <a:pt x="7230" y="2678"/>
                  </a:cubicBezTo>
                  <a:cubicBezTo>
                    <a:pt x="7230" y="2750"/>
                    <a:pt x="7284" y="2822"/>
                    <a:pt x="7365" y="2831"/>
                  </a:cubicBezTo>
                  <a:lnTo>
                    <a:pt x="7392" y="2831"/>
                  </a:lnTo>
                  <a:cubicBezTo>
                    <a:pt x="8293" y="2957"/>
                    <a:pt x="9204" y="3084"/>
                    <a:pt x="10105" y="3228"/>
                  </a:cubicBezTo>
                  <a:lnTo>
                    <a:pt x="11466" y="3435"/>
                  </a:lnTo>
                  <a:lnTo>
                    <a:pt x="12818" y="3652"/>
                  </a:lnTo>
                  <a:cubicBezTo>
                    <a:pt x="14630" y="3940"/>
                    <a:pt x="16433" y="4255"/>
                    <a:pt x="18245" y="4562"/>
                  </a:cubicBezTo>
                  <a:lnTo>
                    <a:pt x="20949" y="5022"/>
                  </a:lnTo>
                  <a:lnTo>
                    <a:pt x="23662" y="5490"/>
                  </a:lnTo>
                  <a:cubicBezTo>
                    <a:pt x="25395" y="5785"/>
                    <a:pt x="27129" y="6096"/>
                    <a:pt x="28862" y="6416"/>
                  </a:cubicBezTo>
                  <a:lnTo>
                    <a:pt x="28862" y="6416"/>
                  </a:lnTo>
                  <a:cubicBezTo>
                    <a:pt x="28668" y="7221"/>
                    <a:pt x="28519" y="8032"/>
                    <a:pt x="28376" y="8844"/>
                  </a:cubicBezTo>
                  <a:cubicBezTo>
                    <a:pt x="28304" y="9285"/>
                    <a:pt x="28232" y="9718"/>
                    <a:pt x="28178" y="10160"/>
                  </a:cubicBezTo>
                  <a:cubicBezTo>
                    <a:pt x="28116" y="10597"/>
                    <a:pt x="28062" y="11034"/>
                    <a:pt x="28035" y="11480"/>
                  </a:cubicBezTo>
                  <a:lnTo>
                    <a:pt x="28035" y="11480"/>
                  </a:lnTo>
                  <a:cubicBezTo>
                    <a:pt x="28034" y="11482"/>
                    <a:pt x="28034" y="11483"/>
                    <a:pt x="28034" y="11485"/>
                  </a:cubicBezTo>
                  <a:lnTo>
                    <a:pt x="28034" y="11494"/>
                  </a:lnTo>
                  <a:lnTo>
                    <a:pt x="28012" y="11627"/>
                  </a:lnTo>
                  <a:lnTo>
                    <a:pt x="28012" y="11627"/>
                  </a:lnTo>
                  <a:cubicBezTo>
                    <a:pt x="25733" y="11284"/>
                    <a:pt x="23463" y="10933"/>
                    <a:pt x="21192" y="10565"/>
                  </a:cubicBezTo>
                  <a:lnTo>
                    <a:pt x="14197" y="9420"/>
                  </a:lnTo>
                  <a:cubicBezTo>
                    <a:pt x="11863" y="9042"/>
                    <a:pt x="9528" y="8645"/>
                    <a:pt x="7203" y="8249"/>
                  </a:cubicBezTo>
                  <a:cubicBezTo>
                    <a:pt x="4917" y="7860"/>
                    <a:pt x="2632" y="7498"/>
                    <a:pt x="372" y="7018"/>
                  </a:cubicBezTo>
                  <a:lnTo>
                    <a:pt x="372" y="7018"/>
                  </a:lnTo>
                  <a:cubicBezTo>
                    <a:pt x="332" y="6599"/>
                    <a:pt x="327" y="6180"/>
                    <a:pt x="343" y="5761"/>
                  </a:cubicBezTo>
                  <a:cubicBezTo>
                    <a:pt x="361" y="5292"/>
                    <a:pt x="406" y="4823"/>
                    <a:pt x="478" y="4355"/>
                  </a:cubicBezTo>
                  <a:cubicBezTo>
                    <a:pt x="624" y="3473"/>
                    <a:pt x="875" y="2607"/>
                    <a:pt x="1248" y="1788"/>
                  </a:cubicBezTo>
                  <a:lnTo>
                    <a:pt x="1248" y="1788"/>
                  </a:lnTo>
                  <a:cubicBezTo>
                    <a:pt x="1599" y="1800"/>
                    <a:pt x="1945" y="1849"/>
                    <a:pt x="2290" y="1912"/>
                  </a:cubicBezTo>
                  <a:cubicBezTo>
                    <a:pt x="2687" y="1984"/>
                    <a:pt x="3074" y="2065"/>
                    <a:pt x="3462" y="2173"/>
                  </a:cubicBezTo>
                  <a:lnTo>
                    <a:pt x="3525" y="2191"/>
                  </a:lnTo>
                  <a:cubicBezTo>
                    <a:pt x="3534" y="2200"/>
                    <a:pt x="3552" y="2200"/>
                    <a:pt x="3561" y="2200"/>
                  </a:cubicBezTo>
                  <a:cubicBezTo>
                    <a:pt x="3624" y="2191"/>
                    <a:pt x="3669" y="2146"/>
                    <a:pt x="3669" y="2083"/>
                  </a:cubicBezTo>
                  <a:cubicBezTo>
                    <a:pt x="3660" y="1984"/>
                    <a:pt x="3705" y="1894"/>
                    <a:pt x="3768" y="1822"/>
                  </a:cubicBezTo>
                  <a:lnTo>
                    <a:pt x="3777" y="1813"/>
                  </a:lnTo>
                  <a:cubicBezTo>
                    <a:pt x="3876" y="1677"/>
                    <a:pt x="4039" y="1596"/>
                    <a:pt x="4210" y="1596"/>
                  </a:cubicBezTo>
                  <a:cubicBezTo>
                    <a:pt x="4291" y="1596"/>
                    <a:pt x="4381" y="1605"/>
                    <a:pt x="4471" y="1632"/>
                  </a:cubicBezTo>
                  <a:cubicBezTo>
                    <a:pt x="4553" y="1659"/>
                    <a:pt x="4634" y="1705"/>
                    <a:pt x="4715" y="1759"/>
                  </a:cubicBezTo>
                  <a:cubicBezTo>
                    <a:pt x="4733" y="1768"/>
                    <a:pt x="4760" y="1777"/>
                    <a:pt x="4778" y="1777"/>
                  </a:cubicBezTo>
                  <a:cubicBezTo>
                    <a:pt x="4784" y="1777"/>
                    <a:pt x="4790" y="1778"/>
                    <a:pt x="4795" y="1778"/>
                  </a:cubicBezTo>
                  <a:cubicBezTo>
                    <a:pt x="4868" y="1778"/>
                    <a:pt x="4923" y="1726"/>
                    <a:pt x="4931" y="1659"/>
                  </a:cubicBezTo>
                  <a:lnTo>
                    <a:pt x="4931" y="1623"/>
                  </a:lnTo>
                  <a:cubicBezTo>
                    <a:pt x="4940" y="1479"/>
                    <a:pt x="4976" y="1335"/>
                    <a:pt x="5030" y="1191"/>
                  </a:cubicBezTo>
                  <a:cubicBezTo>
                    <a:pt x="5084" y="1056"/>
                    <a:pt x="5147" y="929"/>
                    <a:pt x="5238" y="812"/>
                  </a:cubicBezTo>
                  <a:cubicBezTo>
                    <a:pt x="5319" y="686"/>
                    <a:pt x="5427" y="587"/>
                    <a:pt x="5544" y="506"/>
                  </a:cubicBezTo>
                  <a:cubicBezTo>
                    <a:pt x="5670" y="434"/>
                    <a:pt x="5805" y="379"/>
                    <a:pt x="5950" y="379"/>
                  </a:cubicBezTo>
                  <a:close/>
                  <a:moveTo>
                    <a:pt x="29247" y="6810"/>
                  </a:moveTo>
                  <a:cubicBezTo>
                    <a:pt x="29673" y="6840"/>
                    <a:pt x="30093" y="6910"/>
                    <a:pt x="30513" y="6987"/>
                  </a:cubicBezTo>
                  <a:lnTo>
                    <a:pt x="32000" y="7230"/>
                  </a:lnTo>
                  <a:lnTo>
                    <a:pt x="34983" y="7735"/>
                  </a:lnTo>
                  <a:lnTo>
                    <a:pt x="40942" y="8735"/>
                  </a:lnTo>
                  <a:lnTo>
                    <a:pt x="52867" y="10736"/>
                  </a:lnTo>
                  <a:lnTo>
                    <a:pt x="64783" y="12738"/>
                  </a:lnTo>
                  <a:lnTo>
                    <a:pt x="76488" y="14721"/>
                  </a:lnTo>
                  <a:lnTo>
                    <a:pt x="76488" y="14721"/>
                  </a:lnTo>
                  <a:cubicBezTo>
                    <a:pt x="76399" y="15063"/>
                    <a:pt x="76318" y="15406"/>
                    <a:pt x="76249" y="15748"/>
                  </a:cubicBezTo>
                  <a:cubicBezTo>
                    <a:pt x="76159" y="16154"/>
                    <a:pt x="76087" y="16568"/>
                    <a:pt x="76015" y="16974"/>
                  </a:cubicBezTo>
                  <a:cubicBezTo>
                    <a:pt x="75952" y="17380"/>
                    <a:pt x="75889" y="17794"/>
                    <a:pt x="75835" y="18209"/>
                  </a:cubicBezTo>
                  <a:cubicBezTo>
                    <a:pt x="75797" y="18558"/>
                    <a:pt x="75759" y="18907"/>
                    <a:pt x="75731" y="19256"/>
                  </a:cubicBezTo>
                  <a:lnTo>
                    <a:pt x="75731" y="19256"/>
                  </a:lnTo>
                  <a:lnTo>
                    <a:pt x="64017" y="17335"/>
                  </a:lnTo>
                  <a:lnTo>
                    <a:pt x="52092" y="15361"/>
                  </a:lnTo>
                  <a:lnTo>
                    <a:pt x="40166" y="13377"/>
                  </a:lnTo>
                  <a:cubicBezTo>
                    <a:pt x="36259" y="12731"/>
                    <a:pt x="32352" y="12075"/>
                    <a:pt x="28462" y="11368"/>
                  </a:cubicBezTo>
                  <a:lnTo>
                    <a:pt x="28462" y="11368"/>
                  </a:lnTo>
                  <a:cubicBezTo>
                    <a:pt x="28556" y="10998"/>
                    <a:pt x="28633" y="10627"/>
                    <a:pt x="28710" y="10250"/>
                  </a:cubicBezTo>
                  <a:cubicBezTo>
                    <a:pt x="28800" y="9817"/>
                    <a:pt x="28881" y="9375"/>
                    <a:pt x="28953" y="8943"/>
                  </a:cubicBezTo>
                  <a:cubicBezTo>
                    <a:pt x="29062" y="8231"/>
                    <a:pt x="29171" y="7524"/>
                    <a:pt x="29247" y="6810"/>
                  </a:cubicBezTo>
                  <a:close/>
                  <a:moveTo>
                    <a:pt x="5878" y="1"/>
                  </a:moveTo>
                  <a:cubicBezTo>
                    <a:pt x="5860" y="1"/>
                    <a:pt x="5833" y="1"/>
                    <a:pt x="5814" y="19"/>
                  </a:cubicBezTo>
                  <a:cubicBezTo>
                    <a:pt x="5670" y="127"/>
                    <a:pt x="5535" y="226"/>
                    <a:pt x="5409" y="334"/>
                  </a:cubicBezTo>
                  <a:cubicBezTo>
                    <a:pt x="5292" y="452"/>
                    <a:pt x="5183" y="569"/>
                    <a:pt x="5084" y="686"/>
                  </a:cubicBezTo>
                  <a:cubicBezTo>
                    <a:pt x="4985" y="812"/>
                    <a:pt x="4895" y="947"/>
                    <a:pt x="4805" y="1083"/>
                  </a:cubicBezTo>
                  <a:cubicBezTo>
                    <a:pt x="4743" y="1193"/>
                    <a:pt x="4686" y="1298"/>
                    <a:pt x="4623" y="1406"/>
                  </a:cubicBezTo>
                  <a:lnTo>
                    <a:pt x="4623" y="1406"/>
                  </a:lnTo>
                  <a:cubicBezTo>
                    <a:pt x="4480" y="1431"/>
                    <a:pt x="4340" y="1441"/>
                    <a:pt x="4201" y="1461"/>
                  </a:cubicBezTo>
                  <a:cubicBezTo>
                    <a:pt x="4003" y="1488"/>
                    <a:pt x="3822" y="1569"/>
                    <a:pt x="3651" y="1677"/>
                  </a:cubicBezTo>
                  <a:lnTo>
                    <a:pt x="3660" y="1677"/>
                  </a:lnTo>
                  <a:cubicBezTo>
                    <a:pt x="3596" y="1704"/>
                    <a:pt x="3531" y="1744"/>
                    <a:pt x="3465" y="1790"/>
                  </a:cubicBezTo>
                  <a:lnTo>
                    <a:pt x="3465" y="1790"/>
                  </a:lnTo>
                  <a:cubicBezTo>
                    <a:pt x="3089" y="1763"/>
                    <a:pt x="2712" y="1719"/>
                    <a:pt x="2335" y="1659"/>
                  </a:cubicBezTo>
                  <a:cubicBezTo>
                    <a:pt x="1938" y="1605"/>
                    <a:pt x="1542" y="1533"/>
                    <a:pt x="1154" y="1398"/>
                  </a:cubicBezTo>
                  <a:lnTo>
                    <a:pt x="1145" y="1398"/>
                  </a:lnTo>
                  <a:cubicBezTo>
                    <a:pt x="1129" y="1393"/>
                    <a:pt x="1113" y="1390"/>
                    <a:pt x="1097" y="1390"/>
                  </a:cubicBezTo>
                  <a:cubicBezTo>
                    <a:pt x="1031" y="1390"/>
                    <a:pt x="969" y="1434"/>
                    <a:pt x="947" y="1506"/>
                  </a:cubicBezTo>
                  <a:lnTo>
                    <a:pt x="947" y="1524"/>
                  </a:lnTo>
                  <a:cubicBezTo>
                    <a:pt x="659" y="2444"/>
                    <a:pt x="406" y="3372"/>
                    <a:pt x="235" y="4319"/>
                  </a:cubicBezTo>
                  <a:cubicBezTo>
                    <a:pt x="154" y="4787"/>
                    <a:pt x="100" y="5265"/>
                    <a:pt x="55" y="5743"/>
                  </a:cubicBezTo>
                  <a:cubicBezTo>
                    <a:pt x="19" y="6220"/>
                    <a:pt x="1" y="6707"/>
                    <a:pt x="1" y="7185"/>
                  </a:cubicBezTo>
                  <a:lnTo>
                    <a:pt x="1" y="7203"/>
                  </a:lnTo>
                  <a:cubicBezTo>
                    <a:pt x="10" y="7284"/>
                    <a:pt x="73" y="7356"/>
                    <a:pt x="163" y="7365"/>
                  </a:cubicBezTo>
                  <a:cubicBezTo>
                    <a:pt x="2506" y="7654"/>
                    <a:pt x="4841" y="8059"/>
                    <a:pt x="7167" y="8438"/>
                  </a:cubicBezTo>
                  <a:cubicBezTo>
                    <a:pt x="9501" y="8825"/>
                    <a:pt x="11836" y="9204"/>
                    <a:pt x="14161" y="9601"/>
                  </a:cubicBezTo>
                  <a:lnTo>
                    <a:pt x="21156" y="10800"/>
                  </a:lnTo>
                  <a:cubicBezTo>
                    <a:pt x="23482" y="11196"/>
                    <a:pt x="25807" y="11611"/>
                    <a:pt x="28133" y="12043"/>
                  </a:cubicBezTo>
                  <a:cubicBezTo>
                    <a:pt x="28144" y="12045"/>
                    <a:pt x="28155" y="12046"/>
                    <a:pt x="28166" y="12046"/>
                  </a:cubicBezTo>
                  <a:cubicBezTo>
                    <a:pt x="28261" y="12046"/>
                    <a:pt x="28342" y="11978"/>
                    <a:pt x="28358" y="11881"/>
                  </a:cubicBezTo>
                  <a:lnTo>
                    <a:pt x="28380" y="11748"/>
                  </a:lnTo>
                  <a:lnTo>
                    <a:pt x="28380" y="11748"/>
                  </a:lnTo>
                  <a:cubicBezTo>
                    <a:pt x="32300" y="12344"/>
                    <a:pt x="36211" y="12992"/>
                    <a:pt x="40121" y="13648"/>
                  </a:cubicBezTo>
                  <a:lnTo>
                    <a:pt x="52047" y="15649"/>
                  </a:lnTo>
                  <a:lnTo>
                    <a:pt x="63963" y="17650"/>
                  </a:lnTo>
                  <a:lnTo>
                    <a:pt x="75880" y="19678"/>
                  </a:lnTo>
                  <a:cubicBezTo>
                    <a:pt x="75895" y="19683"/>
                    <a:pt x="75911" y="19685"/>
                    <a:pt x="75927" y="19685"/>
                  </a:cubicBezTo>
                  <a:cubicBezTo>
                    <a:pt x="76002" y="19685"/>
                    <a:pt x="76072" y="19635"/>
                    <a:pt x="76087" y="19561"/>
                  </a:cubicBezTo>
                  <a:lnTo>
                    <a:pt x="76105" y="19516"/>
                  </a:lnTo>
                  <a:cubicBezTo>
                    <a:pt x="76222" y="19110"/>
                    <a:pt x="76312" y="18705"/>
                    <a:pt x="76393" y="18299"/>
                  </a:cubicBezTo>
                  <a:cubicBezTo>
                    <a:pt x="76484" y="17893"/>
                    <a:pt x="76556" y="17488"/>
                    <a:pt x="76628" y="17073"/>
                  </a:cubicBezTo>
                  <a:cubicBezTo>
                    <a:pt x="76691" y="16668"/>
                    <a:pt x="76754" y="16253"/>
                    <a:pt x="76808" y="15838"/>
                  </a:cubicBezTo>
                  <a:cubicBezTo>
                    <a:pt x="76862" y="15433"/>
                    <a:pt x="76898" y="15018"/>
                    <a:pt x="76925" y="14594"/>
                  </a:cubicBezTo>
                  <a:cubicBezTo>
                    <a:pt x="76943" y="14495"/>
                    <a:pt x="76871" y="14396"/>
                    <a:pt x="76763" y="14378"/>
                  </a:cubicBezTo>
                  <a:lnTo>
                    <a:pt x="64838" y="12413"/>
                  </a:lnTo>
                  <a:lnTo>
                    <a:pt x="52912" y="10439"/>
                  </a:lnTo>
                  <a:lnTo>
                    <a:pt x="40987" y="8456"/>
                  </a:lnTo>
                  <a:lnTo>
                    <a:pt x="35029" y="7464"/>
                  </a:lnTo>
                  <a:lnTo>
                    <a:pt x="32045" y="6969"/>
                  </a:lnTo>
                  <a:lnTo>
                    <a:pt x="30558" y="6725"/>
                  </a:lnTo>
                  <a:cubicBezTo>
                    <a:pt x="30130" y="6655"/>
                    <a:pt x="29702" y="6585"/>
                    <a:pt x="29281" y="6469"/>
                  </a:cubicBezTo>
                  <a:lnTo>
                    <a:pt x="29281" y="6469"/>
                  </a:lnTo>
                  <a:cubicBezTo>
                    <a:pt x="29286" y="6410"/>
                    <a:pt x="29291" y="6351"/>
                    <a:pt x="29296" y="6293"/>
                  </a:cubicBezTo>
                  <a:lnTo>
                    <a:pt x="29296" y="6275"/>
                  </a:lnTo>
                  <a:cubicBezTo>
                    <a:pt x="29305" y="6175"/>
                    <a:pt x="29233" y="6085"/>
                    <a:pt x="29133" y="6067"/>
                  </a:cubicBezTo>
                  <a:cubicBezTo>
                    <a:pt x="27322" y="5797"/>
                    <a:pt x="25510" y="5508"/>
                    <a:pt x="23698" y="5220"/>
                  </a:cubicBezTo>
                  <a:lnTo>
                    <a:pt x="20994" y="4787"/>
                  </a:lnTo>
                  <a:lnTo>
                    <a:pt x="18281" y="4346"/>
                  </a:lnTo>
                  <a:cubicBezTo>
                    <a:pt x="16469" y="4039"/>
                    <a:pt x="14666" y="3751"/>
                    <a:pt x="12854" y="3435"/>
                  </a:cubicBezTo>
                  <a:lnTo>
                    <a:pt x="11502" y="3210"/>
                  </a:lnTo>
                  <a:lnTo>
                    <a:pt x="10150" y="2957"/>
                  </a:lnTo>
                  <a:cubicBezTo>
                    <a:pt x="9281" y="2801"/>
                    <a:pt x="8413" y="2636"/>
                    <a:pt x="7552" y="2471"/>
                  </a:cubicBezTo>
                  <a:lnTo>
                    <a:pt x="7552" y="2471"/>
                  </a:lnTo>
                  <a:cubicBezTo>
                    <a:pt x="7514" y="2394"/>
                    <a:pt x="7468" y="2321"/>
                    <a:pt x="7410" y="2263"/>
                  </a:cubicBezTo>
                  <a:lnTo>
                    <a:pt x="7410" y="2263"/>
                  </a:lnTo>
                  <a:lnTo>
                    <a:pt x="7419" y="2272"/>
                  </a:lnTo>
                  <a:cubicBezTo>
                    <a:pt x="7329" y="2146"/>
                    <a:pt x="7212" y="2029"/>
                    <a:pt x="7076" y="1939"/>
                  </a:cubicBezTo>
                  <a:cubicBezTo>
                    <a:pt x="6932" y="1867"/>
                    <a:pt x="6788" y="1822"/>
                    <a:pt x="6653" y="1786"/>
                  </a:cubicBezTo>
                  <a:cubicBezTo>
                    <a:pt x="6509" y="1750"/>
                    <a:pt x="6364" y="1723"/>
                    <a:pt x="6238" y="1686"/>
                  </a:cubicBezTo>
                  <a:cubicBezTo>
                    <a:pt x="6165" y="1667"/>
                    <a:pt x="6091" y="1645"/>
                    <a:pt x="6018" y="1620"/>
                  </a:cubicBezTo>
                  <a:lnTo>
                    <a:pt x="6018" y="1620"/>
                  </a:lnTo>
                  <a:cubicBezTo>
                    <a:pt x="6036" y="1551"/>
                    <a:pt x="6064" y="1489"/>
                    <a:pt x="6103" y="1434"/>
                  </a:cubicBezTo>
                  <a:cubicBezTo>
                    <a:pt x="6150" y="1363"/>
                    <a:pt x="6225" y="1313"/>
                    <a:pt x="6322" y="1277"/>
                  </a:cubicBezTo>
                  <a:lnTo>
                    <a:pt x="6322" y="1277"/>
                  </a:lnTo>
                  <a:cubicBezTo>
                    <a:pt x="7604" y="1421"/>
                    <a:pt x="8886" y="1608"/>
                    <a:pt x="10159" y="1813"/>
                  </a:cubicBezTo>
                  <a:cubicBezTo>
                    <a:pt x="11448" y="2020"/>
                    <a:pt x="12728" y="2245"/>
                    <a:pt x="14017" y="2462"/>
                  </a:cubicBezTo>
                  <a:cubicBezTo>
                    <a:pt x="15306" y="2678"/>
                    <a:pt x="16595" y="2912"/>
                    <a:pt x="17884" y="3138"/>
                  </a:cubicBezTo>
                  <a:cubicBezTo>
                    <a:pt x="19154" y="3370"/>
                    <a:pt x="20433" y="3603"/>
                    <a:pt x="21703" y="3844"/>
                  </a:cubicBezTo>
                  <a:lnTo>
                    <a:pt x="21703" y="3844"/>
                  </a:lnTo>
                  <a:cubicBezTo>
                    <a:pt x="21913" y="3991"/>
                    <a:pt x="22119" y="4142"/>
                    <a:pt x="22355" y="4255"/>
                  </a:cubicBezTo>
                  <a:cubicBezTo>
                    <a:pt x="22481" y="4319"/>
                    <a:pt x="22616" y="4382"/>
                    <a:pt x="22761" y="4409"/>
                  </a:cubicBezTo>
                  <a:cubicBezTo>
                    <a:pt x="22905" y="4436"/>
                    <a:pt x="23040" y="4445"/>
                    <a:pt x="23184" y="4445"/>
                  </a:cubicBezTo>
                  <a:cubicBezTo>
                    <a:pt x="23329" y="4445"/>
                    <a:pt x="23482" y="4427"/>
                    <a:pt x="23626" y="4364"/>
                  </a:cubicBezTo>
                  <a:cubicBezTo>
                    <a:pt x="23698" y="4337"/>
                    <a:pt x="23761" y="4291"/>
                    <a:pt x="23824" y="4228"/>
                  </a:cubicBezTo>
                  <a:cubicBezTo>
                    <a:pt x="23878" y="4174"/>
                    <a:pt x="23923" y="4120"/>
                    <a:pt x="23968" y="4057"/>
                  </a:cubicBezTo>
                  <a:cubicBezTo>
                    <a:pt x="24140" y="3805"/>
                    <a:pt x="24221" y="3534"/>
                    <a:pt x="24311" y="3255"/>
                  </a:cubicBezTo>
                  <a:cubicBezTo>
                    <a:pt x="24311" y="3246"/>
                    <a:pt x="24320" y="3237"/>
                    <a:pt x="24320" y="3228"/>
                  </a:cubicBezTo>
                  <a:cubicBezTo>
                    <a:pt x="24329" y="3138"/>
                    <a:pt x="24266" y="3057"/>
                    <a:pt x="24176" y="3039"/>
                  </a:cubicBezTo>
                  <a:lnTo>
                    <a:pt x="24149" y="3039"/>
                  </a:lnTo>
                  <a:lnTo>
                    <a:pt x="19588" y="2317"/>
                  </a:lnTo>
                  <a:lnTo>
                    <a:pt x="15018" y="1587"/>
                  </a:lnTo>
                  <a:lnTo>
                    <a:pt x="10457" y="839"/>
                  </a:lnTo>
                  <a:cubicBezTo>
                    <a:pt x="8942" y="578"/>
                    <a:pt x="7419" y="325"/>
                    <a:pt x="5914" y="10"/>
                  </a:cubicBezTo>
                  <a:lnTo>
                    <a:pt x="58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852475" y="2004425"/>
              <a:ext cx="33600" cy="150775"/>
            </a:xfrm>
            <a:custGeom>
              <a:avLst/>
              <a:gdLst/>
              <a:ahLst/>
              <a:cxnLst/>
              <a:rect l="l" t="t" r="r" b="b"/>
              <a:pathLst>
                <a:path w="1344" h="6031" extrusionOk="0">
                  <a:moveTo>
                    <a:pt x="1154" y="0"/>
                  </a:moveTo>
                  <a:cubicBezTo>
                    <a:pt x="1046" y="0"/>
                    <a:pt x="956" y="91"/>
                    <a:pt x="947" y="199"/>
                  </a:cubicBezTo>
                  <a:cubicBezTo>
                    <a:pt x="938" y="676"/>
                    <a:pt x="893" y="1145"/>
                    <a:pt x="829" y="1614"/>
                  </a:cubicBezTo>
                  <a:cubicBezTo>
                    <a:pt x="775" y="2083"/>
                    <a:pt x="685" y="2542"/>
                    <a:pt x="604" y="3011"/>
                  </a:cubicBezTo>
                  <a:cubicBezTo>
                    <a:pt x="442" y="3939"/>
                    <a:pt x="253" y="4868"/>
                    <a:pt x="18" y="5787"/>
                  </a:cubicBezTo>
                  <a:cubicBezTo>
                    <a:pt x="18" y="5796"/>
                    <a:pt x="9" y="5805"/>
                    <a:pt x="9" y="5814"/>
                  </a:cubicBezTo>
                  <a:cubicBezTo>
                    <a:pt x="0" y="5923"/>
                    <a:pt x="81" y="6022"/>
                    <a:pt x="189" y="6031"/>
                  </a:cubicBezTo>
                  <a:cubicBezTo>
                    <a:pt x="298" y="6031"/>
                    <a:pt x="388" y="5959"/>
                    <a:pt x="397" y="5850"/>
                  </a:cubicBezTo>
                  <a:cubicBezTo>
                    <a:pt x="478" y="4904"/>
                    <a:pt x="604" y="3967"/>
                    <a:pt x="748" y="3029"/>
                  </a:cubicBezTo>
                  <a:cubicBezTo>
                    <a:pt x="820" y="2569"/>
                    <a:pt x="893" y="2101"/>
                    <a:pt x="992" y="1641"/>
                  </a:cubicBezTo>
                  <a:cubicBezTo>
                    <a:pt x="1082" y="1172"/>
                    <a:pt x="1190" y="713"/>
                    <a:pt x="1334" y="262"/>
                  </a:cubicBezTo>
                  <a:cubicBezTo>
                    <a:pt x="1343" y="244"/>
                    <a:pt x="1343" y="226"/>
                    <a:pt x="1343" y="208"/>
                  </a:cubicBezTo>
                  <a:cubicBezTo>
                    <a:pt x="1343" y="100"/>
                    <a:pt x="1262" y="9"/>
                    <a:pt x="1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928625" y="2002400"/>
              <a:ext cx="26175" cy="4300"/>
            </a:xfrm>
            <a:custGeom>
              <a:avLst/>
              <a:gdLst/>
              <a:ahLst/>
              <a:cxnLst/>
              <a:rect l="l" t="t" r="r" b="b"/>
              <a:pathLst>
                <a:path w="1047" h="172" fill="none" extrusionOk="0">
                  <a:moveTo>
                    <a:pt x="1" y="0"/>
                  </a:moveTo>
                  <a:lnTo>
                    <a:pt x="1046" y="172"/>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897300" y="2012750"/>
              <a:ext cx="98050" cy="16475"/>
            </a:xfrm>
            <a:custGeom>
              <a:avLst/>
              <a:gdLst/>
              <a:ahLst/>
              <a:cxnLst/>
              <a:rect l="l" t="t" r="r" b="b"/>
              <a:pathLst>
                <a:path w="3922" h="659" fill="none" extrusionOk="0">
                  <a:moveTo>
                    <a:pt x="1" y="1"/>
                  </a:moveTo>
                  <a:lnTo>
                    <a:pt x="3922" y="659"/>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p2"/>
          <p:cNvGrpSpPr/>
          <p:nvPr/>
        </p:nvGrpSpPr>
        <p:grpSpPr>
          <a:xfrm rot="-375097">
            <a:off x="1228557" y="-253382"/>
            <a:ext cx="711742" cy="793298"/>
            <a:chOff x="6554696" y="509501"/>
            <a:chExt cx="711709" cy="793261"/>
          </a:xfrm>
        </p:grpSpPr>
        <p:sp>
          <p:nvSpPr>
            <p:cNvPr id="41" name="Google Shape;41;p2"/>
            <p:cNvSpPr/>
            <p:nvPr/>
          </p:nvSpPr>
          <p:spPr>
            <a:xfrm>
              <a:off x="6560695" y="516700"/>
              <a:ext cx="696978" cy="779230"/>
            </a:xfrm>
            <a:custGeom>
              <a:avLst/>
              <a:gdLst/>
              <a:ahLst/>
              <a:cxnLst/>
              <a:rect l="l" t="t" r="r" b="b"/>
              <a:pathLst>
                <a:path w="20913" h="23381" extrusionOk="0">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554696" y="509501"/>
              <a:ext cx="711709" cy="793261"/>
            </a:xfrm>
            <a:custGeom>
              <a:avLst/>
              <a:gdLst/>
              <a:ahLst/>
              <a:cxnLst/>
              <a:rect l="l" t="t" r="r" b="b"/>
              <a:pathLst>
                <a:path w="21355" h="23802" extrusionOk="0">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2"/>
          <p:cNvGrpSpPr/>
          <p:nvPr/>
        </p:nvGrpSpPr>
        <p:grpSpPr>
          <a:xfrm rot="807122">
            <a:off x="809300" y="4708652"/>
            <a:ext cx="2497551" cy="2401906"/>
            <a:chOff x="1857000" y="3245400"/>
            <a:chExt cx="1233825" cy="1186575"/>
          </a:xfrm>
        </p:grpSpPr>
        <p:sp>
          <p:nvSpPr>
            <p:cNvPr id="44" name="Google Shape;44;p2"/>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50;p2"/>
          <p:cNvSpPr/>
          <p:nvPr/>
        </p:nvSpPr>
        <p:spPr>
          <a:xfrm rot="-381518">
            <a:off x="1317430" y="-146232"/>
            <a:ext cx="102933" cy="551241"/>
          </a:xfrm>
          <a:prstGeom prst="roundRect">
            <a:avLst>
              <a:gd name="adj" fmla="val 50000"/>
            </a:avLst>
          </a:prstGeom>
          <a:solidFill>
            <a:schemeClr val="lt2">
              <a:alpha val="474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3"/>
          <p:cNvSpPr txBox="1">
            <a:spLocks noGrp="1"/>
          </p:cNvSpPr>
          <p:nvPr>
            <p:ph type="title"/>
          </p:nvPr>
        </p:nvSpPr>
        <p:spPr>
          <a:xfrm>
            <a:off x="311700" y="2150850"/>
            <a:ext cx="8520600" cy="841800"/>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3"/>
        <p:cNvGrpSpPr/>
        <p:nvPr/>
      </p:nvGrpSpPr>
      <p:grpSpPr>
        <a:xfrm>
          <a:off x="0" y="0"/>
          <a:ext cx="0" cy="0"/>
          <a:chOff x="0" y="0"/>
          <a:chExt cx="0" cy="0"/>
        </a:xfrm>
      </p:grpSpPr>
      <p:sp>
        <p:nvSpPr>
          <p:cNvPr id="54" name="Google Shape;54;p4"/>
          <p:cNvSpPr/>
          <p:nvPr/>
        </p:nvSpPr>
        <p:spPr>
          <a:xfrm>
            <a:off x="8740343" y="1780347"/>
            <a:ext cx="20479" cy="58449"/>
          </a:xfrm>
          <a:custGeom>
            <a:avLst/>
            <a:gdLst/>
            <a:ahLst/>
            <a:cxnLst/>
            <a:rect l="l" t="t" r="r" b="b"/>
            <a:pathLst>
              <a:path w="488" h="1403" extrusionOk="0">
                <a:moveTo>
                  <a:pt x="249" y="0"/>
                </a:moveTo>
                <a:cubicBezTo>
                  <a:pt x="193" y="0"/>
                  <a:pt x="139" y="35"/>
                  <a:pt x="118" y="90"/>
                </a:cubicBezTo>
                <a:cubicBezTo>
                  <a:pt x="73" y="190"/>
                  <a:pt x="46" y="289"/>
                  <a:pt x="28" y="397"/>
                </a:cubicBezTo>
                <a:cubicBezTo>
                  <a:pt x="19" y="442"/>
                  <a:pt x="1" y="496"/>
                  <a:pt x="19" y="541"/>
                </a:cubicBezTo>
                <a:cubicBezTo>
                  <a:pt x="19" y="559"/>
                  <a:pt x="28" y="568"/>
                  <a:pt x="37" y="586"/>
                </a:cubicBezTo>
                <a:cubicBezTo>
                  <a:pt x="64" y="595"/>
                  <a:pt x="145" y="613"/>
                  <a:pt x="145" y="622"/>
                </a:cubicBezTo>
                <a:cubicBezTo>
                  <a:pt x="145" y="631"/>
                  <a:pt x="100" y="649"/>
                  <a:pt x="73" y="658"/>
                </a:cubicBezTo>
                <a:cubicBezTo>
                  <a:pt x="37" y="667"/>
                  <a:pt x="46" y="685"/>
                  <a:pt x="46" y="694"/>
                </a:cubicBezTo>
                <a:cubicBezTo>
                  <a:pt x="37" y="902"/>
                  <a:pt x="46" y="1100"/>
                  <a:pt x="109" y="1307"/>
                </a:cubicBezTo>
                <a:cubicBezTo>
                  <a:pt x="118" y="1343"/>
                  <a:pt x="154" y="1379"/>
                  <a:pt x="190" y="1397"/>
                </a:cubicBezTo>
                <a:cubicBezTo>
                  <a:pt x="203" y="1401"/>
                  <a:pt x="215" y="1402"/>
                  <a:pt x="228" y="1402"/>
                </a:cubicBezTo>
                <a:cubicBezTo>
                  <a:pt x="289" y="1402"/>
                  <a:pt x="348" y="1367"/>
                  <a:pt x="371" y="1307"/>
                </a:cubicBezTo>
                <a:cubicBezTo>
                  <a:pt x="434" y="1109"/>
                  <a:pt x="443" y="902"/>
                  <a:pt x="443" y="703"/>
                </a:cubicBezTo>
                <a:cubicBezTo>
                  <a:pt x="443" y="685"/>
                  <a:pt x="452" y="676"/>
                  <a:pt x="416" y="658"/>
                </a:cubicBezTo>
                <a:cubicBezTo>
                  <a:pt x="389" y="649"/>
                  <a:pt x="344" y="640"/>
                  <a:pt x="344" y="622"/>
                </a:cubicBezTo>
                <a:cubicBezTo>
                  <a:pt x="344" y="613"/>
                  <a:pt x="425" y="595"/>
                  <a:pt x="443" y="586"/>
                </a:cubicBezTo>
                <a:cubicBezTo>
                  <a:pt x="461" y="577"/>
                  <a:pt x="470" y="559"/>
                  <a:pt x="470" y="550"/>
                </a:cubicBezTo>
                <a:cubicBezTo>
                  <a:pt x="488" y="496"/>
                  <a:pt x="470" y="451"/>
                  <a:pt x="461" y="397"/>
                </a:cubicBezTo>
                <a:cubicBezTo>
                  <a:pt x="443" y="298"/>
                  <a:pt x="416" y="190"/>
                  <a:pt x="380" y="90"/>
                </a:cubicBezTo>
                <a:cubicBezTo>
                  <a:pt x="362" y="54"/>
                  <a:pt x="335" y="27"/>
                  <a:pt x="298" y="9"/>
                </a:cubicBezTo>
                <a:cubicBezTo>
                  <a:pt x="282" y="3"/>
                  <a:pt x="266" y="0"/>
                  <a:pt x="2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 name="Google Shape;55;p4"/>
          <p:cNvGrpSpPr/>
          <p:nvPr/>
        </p:nvGrpSpPr>
        <p:grpSpPr>
          <a:xfrm>
            <a:off x="-1700" y="329"/>
            <a:ext cx="9147400" cy="5142843"/>
            <a:chOff x="238125" y="854700"/>
            <a:chExt cx="7142500" cy="4015650"/>
          </a:xfrm>
        </p:grpSpPr>
        <p:sp>
          <p:nvSpPr>
            <p:cNvPr id="56" name="Google Shape;56;p4"/>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4"/>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 name="Google Shape;78;p4"/>
          <p:cNvSpPr txBox="1">
            <a:spLocks noGrp="1"/>
          </p:cNvSpPr>
          <p:nvPr>
            <p:ph type="title"/>
          </p:nvPr>
        </p:nvSpPr>
        <p:spPr>
          <a:xfrm>
            <a:off x="720000" y="540000"/>
            <a:ext cx="7704000" cy="360000"/>
          </a:xfrm>
          <a:prstGeom prst="rect">
            <a:avLst/>
          </a:prstGeom>
        </p:spPr>
        <p:txBody>
          <a:bodyPr spcFirstLastPara="1" wrap="square" lIns="0" tIns="0" rIns="0" bIns="0" anchor="t"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79" name="Google Shape;79;p4"/>
          <p:cNvSpPr txBox="1">
            <a:spLocks noGrp="1"/>
          </p:cNvSpPr>
          <p:nvPr>
            <p:ph type="body" idx="1"/>
          </p:nvPr>
        </p:nvSpPr>
        <p:spPr>
          <a:xfrm>
            <a:off x="720000" y="1246924"/>
            <a:ext cx="7704000" cy="3440100"/>
          </a:xfrm>
          <a:prstGeom prst="rect">
            <a:avLst/>
          </a:prstGeom>
        </p:spPr>
        <p:txBody>
          <a:bodyPr spcFirstLastPara="1" wrap="square" lIns="91425" tIns="91425" rIns="91425" bIns="91425" anchor="t" anchorCtr="0">
            <a:noAutofit/>
          </a:bodyPr>
          <a:lstStyle>
            <a:lvl1pPr marL="457200" lvl="0" indent="-304800" rtl="0">
              <a:lnSpc>
                <a:spcPct val="85000"/>
              </a:lnSpc>
              <a:spcBef>
                <a:spcPts val="0"/>
              </a:spcBef>
              <a:spcAft>
                <a:spcPts val="0"/>
              </a:spcAft>
              <a:buClr>
                <a:schemeClr val="dk1"/>
              </a:buClr>
              <a:buSzPts val="1200"/>
              <a:buChar char="●"/>
              <a:defRPr sz="1200"/>
            </a:lvl1pPr>
            <a:lvl2pPr marL="914400" lvl="1" indent="-304800" rtl="0">
              <a:spcBef>
                <a:spcPts val="5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Title">
  <p:cSld name="CUSTOM_5">
    <p:bg>
      <p:bgPr>
        <a:solidFill>
          <a:schemeClr val="lt2"/>
        </a:solidFill>
        <a:effectLst/>
      </p:bgPr>
    </p:bg>
    <p:spTree>
      <p:nvGrpSpPr>
        <p:cNvPr id="1" name="Shape 253"/>
        <p:cNvGrpSpPr/>
        <p:nvPr/>
      </p:nvGrpSpPr>
      <p:grpSpPr>
        <a:xfrm>
          <a:off x="0" y="0"/>
          <a:ext cx="0" cy="0"/>
          <a:chOff x="0" y="0"/>
          <a:chExt cx="0" cy="0"/>
        </a:xfrm>
      </p:grpSpPr>
      <p:sp>
        <p:nvSpPr>
          <p:cNvPr id="254" name="Google Shape;254;p9"/>
          <p:cNvSpPr txBox="1">
            <a:spLocks noGrp="1"/>
          </p:cNvSpPr>
          <p:nvPr>
            <p:ph type="title"/>
          </p:nvPr>
        </p:nvSpPr>
        <p:spPr>
          <a:xfrm>
            <a:off x="3223200" y="1570950"/>
            <a:ext cx="2697600" cy="2001600"/>
          </a:xfrm>
          <a:prstGeom prst="rect">
            <a:avLst/>
          </a:prstGeom>
        </p:spPr>
        <p:txBody>
          <a:bodyPr spcFirstLastPara="1" wrap="square" lIns="0" tIns="0" rIns="0" bIns="0" anchor="t" anchorCtr="0">
            <a:noAutofit/>
          </a:bodyPr>
          <a:lstStyle>
            <a:lvl1pPr lvl="0" algn="ctr">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9"/>
        <p:cNvGrpSpPr/>
        <p:nvPr/>
      </p:nvGrpSpPr>
      <p:grpSpPr>
        <a:xfrm>
          <a:off x="0" y="0"/>
          <a:ext cx="0" cy="0"/>
          <a:chOff x="0" y="0"/>
          <a:chExt cx="0" cy="0"/>
        </a:xfrm>
      </p:grpSpPr>
      <p:grpSp>
        <p:nvGrpSpPr>
          <p:cNvPr id="340" name="Google Shape;340;p13"/>
          <p:cNvGrpSpPr/>
          <p:nvPr/>
        </p:nvGrpSpPr>
        <p:grpSpPr>
          <a:xfrm>
            <a:off x="-1700" y="329"/>
            <a:ext cx="9147400" cy="5142843"/>
            <a:chOff x="238125" y="854700"/>
            <a:chExt cx="7142500" cy="4015650"/>
          </a:xfrm>
        </p:grpSpPr>
        <p:sp>
          <p:nvSpPr>
            <p:cNvPr id="341" name="Google Shape;341;p13"/>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3"/>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3"/>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3"/>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3"/>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3"/>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3"/>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3"/>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3"/>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3"/>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3"/>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3"/>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3"/>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3"/>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3"/>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3"/>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3"/>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3"/>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3"/>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0" name="Google Shape;360;p13"/>
          <p:cNvSpPr txBox="1">
            <a:spLocks noGrp="1"/>
          </p:cNvSpPr>
          <p:nvPr>
            <p:ph type="title"/>
          </p:nvPr>
        </p:nvSpPr>
        <p:spPr>
          <a:xfrm>
            <a:off x="1061575" y="1371025"/>
            <a:ext cx="2808000" cy="755700"/>
          </a:xfrm>
          <a:prstGeom prst="rect">
            <a:avLst/>
          </a:prstGeom>
        </p:spPr>
        <p:txBody>
          <a:bodyPr spcFirstLastPara="1" wrap="square" lIns="0" tIns="0" rIns="0" bIns="0" anchor="ctr" anchorCtr="0">
            <a:noAutofit/>
          </a:bodyPr>
          <a:lstStyle>
            <a:lvl1pPr lvl="0" algn="ctr" rtl="0">
              <a:spcBef>
                <a:spcPts val="0"/>
              </a:spcBef>
              <a:spcAft>
                <a:spcPts val="0"/>
              </a:spcAft>
              <a:buSzPts val="2400"/>
              <a:buNone/>
              <a:defRPr sz="6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61" name="Google Shape;361;p13"/>
          <p:cNvSpPr txBox="1">
            <a:spLocks noGrp="1"/>
          </p:cNvSpPr>
          <p:nvPr>
            <p:ph type="body" idx="1"/>
          </p:nvPr>
        </p:nvSpPr>
        <p:spPr>
          <a:xfrm>
            <a:off x="1061575" y="2618975"/>
            <a:ext cx="2808000" cy="1153500"/>
          </a:xfrm>
          <a:prstGeom prst="rect">
            <a:avLst/>
          </a:prstGeom>
        </p:spPr>
        <p:txBody>
          <a:bodyPr spcFirstLastPara="1" wrap="square" lIns="91425" tIns="91425" rIns="91425" bIns="91425" anchor="t" anchorCtr="0">
            <a:noAutofit/>
          </a:bodyPr>
          <a:lstStyle>
            <a:lvl1pPr marL="457200" lvl="0" indent="-304800" algn="ctr" rtl="0">
              <a:spcBef>
                <a:spcPts val="0"/>
              </a:spcBef>
              <a:spcAft>
                <a:spcPts val="0"/>
              </a:spcAft>
              <a:buSzPts val="1200"/>
              <a:buChar char="●"/>
              <a:defRPr sz="16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cxnSp>
        <p:nvCxnSpPr>
          <p:cNvPr id="362" name="Google Shape;362;p13"/>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363" name="Google Shape;363;p13"/>
          <p:cNvSpPr/>
          <p:nvPr/>
        </p:nvSpPr>
        <p:spPr>
          <a:xfrm>
            <a:off x="-14550" y="5010825"/>
            <a:ext cx="9160200" cy="156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1"/>
        <p:cNvGrpSpPr/>
        <p:nvPr/>
      </p:nvGrpSpPr>
      <p:grpSpPr>
        <a:xfrm>
          <a:off x="0" y="0"/>
          <a:ext cx="0" cy="0"/>
          <a:chOff x="0" y="0"/>
          <a:chExt cx="0" cy="0"/>
        </a:xfrm>
      </p:grpSpPr>
      <p:grpSp>
        <p:nvGrpSpPr>
          <p:cNvPr id="472" name="Google Shape;472;p17"/>
          <p:cNvGrpSpPr/>
          <p:nvPr/>
        </p:nvGrpSpPr>
        <p:grpSpPr>
          <a:xfrm>
            <a:off x="-1700" y="329"/>
            <a:ext cx="9147400" cy="5142843"/>
            <a:chOff x="238125" y="854700"/>
            <a:chExt cx="7142500" cy="4015650"/>
          </a:xfrm>
        </p:grpSpPr>
        <p:sp>
          <p:nvSpPr>
            <p:cNvPr id="473" name="Google Shape;473;p17"/>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7"/>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7"/>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7"/>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7"/>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7"/>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7"/>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7"/>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7"/>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7"/>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7"/>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7"/>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7"/>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7"/>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7"/>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7"/>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7"/>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7"/>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7"/>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7"/>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7"/>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7"/>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5" name="Google Shape;495;p17"/>
          <p:cNvSpPr txBox="1">
            <a:spLocks noGrp="1"/>
          </p:cNvSpPr>
          <p:nvPr>
            <p:ph type="subTitle" idx="1"/>
          </p:nvPr>
        </p:nvSpPr>
        <p:spPr>
          <a:xfrm>
            <a:off x="3117150" y="3648238"/>
            <a:ext cx="2909700" cy="90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0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96" name="Google Shape;496;p17"/>
          <p:cNvSpPr txBox="1">
            <a:spLocks noGrp="1"/>
          </p:cNvSpPr>
          <p:nvPr>
            <p:ph type="title"/>
          </p:nvPr>
        </p:nvSpPr>
        <p:spPr>
          <a:xfrm>
            <a:off x="1918650" y="1613838"/>
            <a:ext cx="5306700" cy="1482300"/>
          </a:xfrm>
          <a:prstGeom prst="rect">
            <a:avLst/>
          </a:prstGeom>
        </p:spPr>
        <p:txBody>
          <a:bodyPr spcFirstLastPara="1" wrap="square" lIns="0" tIns="0" rIns="0" bIns="0" anchor="ctr" anchorCtr="0">
            <a:noAutofit/>
          </a:bodyPr>
          <a:lstStyle>
            <a:lvl1pPr lvl="0" algn="ctr" rtl="0">
              <a:lnSpc>
                <a:spcPct val="90000"/>
              </a:lnSpc>
              <a:spcBef>
                <a:spcPts val="0"/>
              </a:spcBef>
              <a:spcAft>
                <a:spcPts val="0"/>
              </a:spcAft>
              <a:buSzPts val="4200"/>
              <a:buNone/>
              <a:defRPr sz="6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97" name="Google Shape;497;p17"/>
          <p:cNvSpPr txBox="1">
            <a:spLocks noGrp="1"/>
          </p:cNvSpPr>
          <p:nvPr>
            <p:ph type="title" idx="2" hasCustomPrompt="1"/>
          </p:nvPr>
        </p:nvSpPr>
        <p:spPr>
          <a:xfrm>
            <a:off x="3843750" y="591063"/>
            <a:ext cx="1456500" cy="675600"/>
          </a:xfrm>
          <a:prstGeom prst="rect">
            <a:avLst/>
          </a:prstGeom>
        </p:spPr>
        <p:txBody>
          <a:bodyPr spcFirstLastPara="1" wrap="square" lIns="0" tIns="0" rIns="0" bIns="0"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grpSp>
        <p:nvGrpSpPr>
          <p:cNvPr id="498" name="Google Shape;498;p17"/>
          <p:cNvGrpSpPr/>
          <p:nvPr/>
        </p:nvGrpSpPr>
        <p:grpSpPr>
          <a:xfrm rot="-697126" flipH="1">
            <a:off x="569287" y="-351303"/>
            <a:ext cx="1305393" cy="1346461"/>
            <a:chOff x="1492000" y="427450"/>
            <a:chExt cx="1188000" cy="1225375"/>
          </a:xfrm>
        </p:grpSpPr>
        <p:sp>
          <p:nvSpPr>
            <p:cNvPr id="499" name="Google Shape;499;p17"/>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7"/>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7"/>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7"/>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7"/>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7"/>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7"/>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7"/>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7"/>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7"/>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7"/>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8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727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3000"/>
              <a:buFont typeface="Itim"/>
              <a:buNone/>
              <a:defRPr sz="3000" b="1">
                <a:solidFill>
                  <a:schemeClr val="dk1"/>
                </a:solidFill>
                <a:latin typeface="Itim"/>
                <a:ea typeface="Itim"/>
                <a:cs typeface="Itim"/>
                <a:sym typeface="Itim"/>
              </a:defRPr>
            </a:lvl1pPr>
            <a:lvl2pPr lvl="1">
              <a:spcBef>
                <a:spcPts val="0"/>
              </a:spcBef>
              <a:spcAft>
                <a:spcPts val="0"/>
              </a:spcAft>
              <a:buClr>
                <a:schemeClr val="dk1"/>
              </a:buClr>
              <a:buSzPts val="2800"/>
              <a:buFont typeface="Itim"/>
              <a:buNone/>
              <a:defRPr sz="2800" b="1">
                <a:solidFill>
                  <a:schemeClr val="dk1"/>
                </a:solidFill>
                <a:latin typeface="Itim"/>
                <a:ea typeface="Itim"/>
                <a:cs typeface="Itim"/>
                <a:sym typeface="Itim"/>
              </a:defRPr>
            </a:lvl2pPr>
            <a:lvl3pPr lvl="2">
              <a:spcBef>
                <a:spcPts val="0"/>
              </a:spcBef>
              <a:spcAft>
                <a:spcPts val="0"/>
              </a:spcAft>
              <a:buClr>
                <a:schemeClr val="dk1"/>
              </a:buClr>
              <a:buSzPts val="2800"/>
              <a:buFont typeface="Itim"/>
              <a:buNone/>
              <a:defRPr sz="2800" b="1">
                <a:solidFill>
                  <a:schemeClr val="dk1"/>
                </a:solidFill>
                <a:latin typeface="Itim"/>
                <a:ea typeface="Itim"/>
                <a:cs typeface="Itim"/>
                <a:sym typeface="Itim"/>
              </a:defRPr>
            </a:lvl3pPr>
            <a:lvl4pPr lvl="3">
              <a:spcBef>
                <a:spcPts val="0"/>
              </a:spcBef>
              <a:spcAft>
                <a:spcPts val="0"/>
              </a:spcAft>
              <a:buClr>
                <a:schemeClr val="dk1"/>
              </a:buClr>
              <a:buSzPts val="2800"/>
              <a:buFont typeface="Itim"/>
              <a:buNone/>
              <a:defRPr sz="2800" b="1">
                <a:solidFill>
                  <a:schemeClr val="dk1"/>
                </a:solidFill>
                <a:latin typeface="Itim"/>
                <a:ea typeface="Itim"/>
                <a:cs typeface="Itim"/>
                <a:sym typeface="Itim"/>
              </a:defRPr>
            </a:lvl4pPr>
            <a:lvl5pPr lvl="4">
              <a:spcBef>
                <a:spcPts val="0"/>
              </a:spcBef>
              <a:spcAft>
                <a:spcPts val="0"/>
              </a:spcAft>
              <a:buClr>
                <a:schemeClr val="dk1"/>
              </a:buClr>
              <a:buSzPts val="2800"/>
              <a:buFont typeface="Itim"/>
              <a:buNone/>
              <a:defRPr sz="2800" b="1">
                <a:solidFill>
                  <a:schemeClr val="dk1"/>
                </a:solidFill>
                <a:latin typeface="Itim"/>
                <a:ea typeface="Itim"/>
                <a:cs typeface="Itim"/>
                <a:sym typeface="Itim"/>
              </a:defRPr>
            </a:lvl5pPr>
            <a:lvl6pPr lvl="5">
              <a:spcBef>
                <a:spcPts val="0"/>
              </a:spcBef>
              <a:spcAft>
                <a:spcPts val="0"/>
              </a:spcAft>
              <a:buClr>
                <a:schemeClr val="dk1"/>
              </a:buClr>
              <a:buSzPts val="2800"/>
              <a:buFont typeface="Itim"/>
              <a:buNone/>
              <a:defRPr sz="2800" b="1">
                <a:solidFill>
                  <a:schemeClr val="dk1"/>
                </a:solidFill>
                <a:latin typeface="Itim"/>
                <a:ea typeface="Itim"/>
                <a:cs typeface="Itim"/>
                <a:sym typeface="Itim"/>
              </a:defRPr>
            </a:lvl6pPr>
            <a:lvl7pPr lvl="6">
              <a:spcBef>
                <a:spcPts val="0"/>
              </a:spcBef>
              <a:spcAft>
                <a:spcPts val="0"/>
              </a:spcAft>
              <a:buClr>
                <a:schemeClr val="dk1"/>
              </a:buClr>
              <a:buSzPts val="2800"/>
              <a:buFont typeface="Itim"/>
              <a:buNone/>
              <a:defRPr sz="2800" b="1">
                <a:solidFill>
                  <a:schemeClr val="dk1"/>
                </a:solidFill>
                <a:latin typeface="Itim"/>
                <a:ea typeface="Itim"/>
                <a:cs typeface="Itim"/>
                <a:sym typeface="Itim"/>
              </a:defRPr>
            </a:lvl7pPr>
            <a:lvl8pPr lvl="7">
              <a:spcBef>
                <a:spcPts val="0"/>
              </a:spcBef>
              <a:spcAft>
                <a:spcPts val="0"/>
              </a:spcAft>
              <a:buClr>
                <a:schemeClr val="dk1"/>
              </a:buClr>
              <a:buSzPts val="2800"/>
              <a:buFont typeface="Itim"/>
              <a:buNone/>
              <a:defRPr sz="2800" b="1">
                <a:solidFill>
                  <a:schemeClr val="dk1"/>
                </a:solidFill>
                <a:latin typeface="Itim"/>
                <a:ea typeface="Itim"/>
                <a:cs typeface="Itim"/>
                <a:sym typeface="Itim"/>
              </a:defRPr>
            </a:lvl8pPr>
            <a:lvl9pPr lvl="8">
              <a:spcBef>
                <a:spcPts val="0"/>
              </a:spcBef>
              <a:spcAft>
                <a:spcPts val="0"/>
              </a:spcAft>
              <a:buClr>
                <a:schemeClr val="dk1"/>
              </a:buClr>
              <a:buSzPts val="2800"/>
              <a:buFont typeface="Itim"/>
              <a:buNone/>
              <a:defRPr sz="2800" b="1">
                <a:solidFill>
                  <a:schemeClr val="dk1"/>
                </a:solidFill>
                <a:latin typeface="Itim"/>
                <a:ea typeface="Itim"/>
                <a:cs typeface="Itim"/>
                <a:sym typeface="Itim"/>
              </a:defRPr>
            </a:lvl9pPr>
          </a:lstStyle>
          <a:p>
            <a:endParaRPr/>
          </a:p>
        </p:txBody>
      </p:sp>
      <p:sp>
        <p:nvSpPr>
          <p:cNvPr id="7" name="Google Shape;7;p1"/>
          <p:cNvSpPr txBox="1">
            <a:spLocks noGrp="1"/>
          </p:cNvSpPr>
          <p:nvPr>
            <p:ph type="body" idx="1"/>
          </p:nvPr>
        </p:nvSpPr>
        <p:spPr>
          <a:xfrm>
            <a:off x="720000" y="1187100"/>
            <a:ext cx="7704000" cy="3416400"/>
          </a:xfrm>
          <a:prstGeom prst="rect">
            <a:avLst/>
          </a:prstGeom>
          <a:noFill/>
          <a:ln>
            <a:noFill/>
          </a:ln>
        </p:spPr>
        <p:txBody>
          <a:bodyPr spcFirstLastPara="1" wrap="square" lIns="91425" tIns="91425" rIns="91425" bIns="91425" anchor="t" anchorCtr="0">
            <a:noAutofit/>
          </a:bodyPr>
          <a:lstStyle>
            <a:lvl1pPr marL="457200" lvl="0" indent="-330200">
              <a:lnSpc>
                <a:spcPct val="115000"/>
              </a:lnSpc>
              <a:spcBef>
                <a:spcPts val="0"/>
              </a:spcBef>
              <a:spcAft>
                <a:spcPts val="0"/>
              </a:spcAft>
              <a:buClr>
                <a:schemeClr val="dk2"/>
              </a:buClr>
              <a:buSzPts val="1600"/>
              <a:buFont typeface="Muli"/>
              <a:buChar char="●"/>
              <a:defRPr sz="1600">
                <a:solidFill>
                  <a:schemeClr val="dk2"/>
                </a:solidFill>
                <a:latin typeface="Muli"/>
                <a:ea typeface="Muli"/>
                <a:cs typeface="Muli"/>
                <a:sym typeface="Muli"/>
              </a:defRPr>
            </a:lvl1pPr>
            <a:lvl2pPr marL="914400" lvl="1"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2pPr>
            <a:lvl3pPr marL="1371600" lvl="2"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3pPr>
            <a:lvl4pPr marL="1828800" lvl="3"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4pPr>
            <a:lvl5pPr marL="2286000" lvl="4"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5pPr>
            <a:lvl6pPr marL="2743200" lvl="5"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6pPr>
            <a:lvl7pPr marL="3200400" lvl="6"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7pPr>
            <a:lvl8pPr marL="3657600" lvl="7"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8pPr>
            <a:lvl9pPr marL="4114800" lvl="8" indent="-330200">
              <a:lnSpc>
                <a:spcPct val="115000"/>
              </a:lnSpc>
              <a:spcBef>
                <a:spcPts val="1600"/>
              </a:spcBef>
              <a:spcAft>
                <a:spcPts val="1600"/>
              </a:spcAft>
              <a:buClr>
                <a:schemeClr val="dk2"/>
              </a:buClr>
              <a:buSzPts val="1600"/>
              <a:buFont typeface="Muli"/>
              <a:buChar char="■"/>
              <a:defRPr sz="1600">
                <a:solidFill>
                  <a:schemeClr val="dk2"/>
                </a:solidFill>
                <a:latin typeface="Muli"/>
                <a:ea typeface="Muli"/>
                <a:cs typeface="Muli"/>
                <a:sym typeface="Mul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5" r:id="rId4"/>
    <p:sldLayoutId id="2147483659" r:id="rId5"/>
    <p:sldLayoutId id="2147483663" r:id="rId6"/>
    <p:sldLayoutId id="2147483672"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flapogen.be/MoocComputationeelDenken/scratch.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tmp"/><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hyperlink" Target="https://www.flapogen.be/MoocComputationeelDenken/scratch.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tmp"/><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hyperlink" Target="https://www.flapogen.be/MoocComputationeelDenken/scratch.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tmp"/><Relationship Id="rId4" Type="http://schemas.openxmlformats.org/officeDocument/2006/relationships/image" Target="../media/image4.tm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0.tmp"/><Relationship Id="rId4" Type="http://schemas.openxmlformats.org/officeDocument/2006/relationships/image" Target="../media/image9.tmp"/></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2.mp4"/><Relationship Id="rId7" Type="http://schemas.openxmlformats.org/officeDocument/2006/relationships/image" Target="../media/image12.tm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tmp"/><Relationship Id="rId5" Type="http://schemas.openxmlformats.org/officeDocument/2006/relationships/slideLayout" Target="../slideLayouts/slideLayout5.xml"/><Relationship Id="rId4" Type="http://schemas.openxmlformats.org/officeDocument/2006/relationships/video" Target="../media/media2.mp4"/><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790"/>
        <p:cNvGrpSpPr/>
        <p:nvPr/>
      </p:nvGrpSpPr>
      <p:grpSpPr>
        <a:xfrm>
          <a:off x="0" y="0"/>
          <a:ext cx="0" cy="0"/>
          <a:chOff x="0" y="0"/>
          <a:chExt cx="0" cy="0"/>
        </a:xfrm>
      </p:grpSpPr>
      <p:sp>
        <p:nvSpPr>
          <p:cNvPr id="791" name="Google Shape;791;p29"/>
          <p:cNvSpPr txBox="1">
            <a:spLocks noGrp="1"/>
          </p:cNvSpPr>
          <p:nvPr>
            <p:ph type="ctrTitle"/>
          </p:nvPr>
        </p:nvSpPr>
        <p:spPr>
          <a:xfrm>
            <a:off x="2443892" y="1639287"/>
            <a:ext cx="4440300" cy="1447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ar-SA" dirty="0">
                <a:latin typeface="Sakkal Majalla" panose="02000000000000000000" pitchFamily="2" charset="-78"/>
                <a:cs typeface="Sakkal Majalla" panose="02000000000000000000" pitchFamily="2" charset="-78"/>
              </a:rPr>
              <a:t> حل القضية -</a:t>
            </a:r>
            <a:r>
              <a:rPr lang="en-US" dirty="0">
                <a:latin typeface="Sakkal Majalla" panose="02000000000000000000" pitchFamily="2" charset="-78"/>
                <a:cs typeface="Sakkal Majalla" panose="02000000000000000000" pitchFamily="2" charset="-78"/>
              </a:rPr>
              <a:t>  </a:t>
            </a:r>
            <a:r>
              <a:rPr lang="" dirty="0">
                <a:latin typeface="Sakkal Majalla" panose="02000000000000000000" pitchFamily="2" charset="-78"/>
                <a:cs typeface="Sakkal Majalla" panose="02000000000000000000" pitchFamily="2" charset="-78"/>
              </a:rPr>
              <a:t> </a:t>
            </a:r>
            <a:r>
              <a:rPr lang="en-US" dirty="0">
                <a:latin typeface="Sakkal Majalla" panose="02000000000000000000" pitchFamily="2" charset="-78"/>
                <a:cs typeface="Sakkal Majalla" panose="02000000000000000000" pitchFamily="2" charset="-78"/>
              </a:rPr>
              <a:t>  </a:t>
            </a:r>
            <a:br>
              <a:rPr lang="ar-SA" dirty="0">
                <a:latin typeface="Sakkal Majalla" panose="02000000000000000000" pitchFamily="2" charset="-78"/>
                <a:cs typeface="Sakkal Majalla" panose="02000000000000000000" pitchFamily="2" charset="-78"/>
              </a:rPr>
            </a:br>
            <a:r>
              <a:rPr lang="ar-SA" dirty="0">
                <a:latin typeface="Sakkal Majalla" panose="02000000000000000000" pitchFamily="2" charset="-78"/>
                <a:cs typeface="Sakkal Majalla" panose="02000000000000000000" pitchFamily="2" charset="-78"/>
              </a:rPr>
              <a:t>الزمن الاقل</a:t>
            </a:r>
            <a:endParaRPr dirty="0">
              <a:latin typeface="Sakkal Majalla" panose="02000000000000000000" pitchFamily="2" charset="-78"/>
              <a:cs typeface="Sakkal Majalla" panose="02000000000000000000" pitchFamily="2" charset="-78"/>
            </a:endParaRPr>
          </a:p>
        </p:txBody>
      </p:sp>
      <p:sp>
        <p:nvSpPr>
          <p:cNvPr id="792" name="Google Shape;792;p29"/>
          <p:cNvSpPr txBox="1">
            <a:spLocks noGrp="1"/>
          </p:cNvSpPr>
          <p:nvPr>
            <p:ph type="subTitle" idx="1"/>
          </p:nvPr>
        </p:nvSpPr>
        <p:spPr>
          <a:xfrm>
            <a:off x="2064172" y="3333738"/>
            <a:ext cx="5199741" cy="3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2800" dirty="0">
                <a:latin typeface="Sakkal Majalla" panose="02000000000000000000" pitchFamily="2" charset="-78"/>
                <a:cs typeface="Sakkal Majalla" panose="02000000000000000000" pitchFamily="2" charset="-78"/>
              </a:rPr>
              <a:t>إعداد: تسنيم غانم، لميس أبو فول، مروة محسن</a:t>
            </a:r>
            <a:endParaRPr sz="2800" dirty="0">
              <a:latin typeface="Sakkal Majalla" panose="02000000000000000000" pitchFamily="2" charset="-78"/>
              <a:cs typeface="Sakkal Majalla" panose="02000000000000000000" pitchFamily="2" charset="-78"/>
            </a:endParaRPr>
          </a:p>
        </p:txBody>
      </p:sp>
      <p:cxnSp>
        <p:nvCxnSpPr>
          <p:cNvPr id="793" name="Google Shape;793;p29"/>
          <p:cNvCxnSpPr/>
          <p:nvPr/>
        </p:nvCxnSpPr>
        <p:spPr>
          <a:xfrm>
            <a:off x="549375" y="-15925"/>
            <a:ext cx="0" cy="5159400"/>
          </a:xfrm>
          <a:prstGeom prst="straightConnector1">
            <a:avLst/>
          </a:prstGeom>
          <a:noFill/>
          <a:ln w="19050" cap="flat" cmpd="sng">
            <a:solidFill>
              <a:schemeClr val="dk2"/>
            </a:solidFill>
            <a:prstDash val="solid"/>
            <a:round/>
            <a:headEnd type="none" w="med" len="med"/>
            <a:tailEnd type="none" w="med" len="med"/>
          </a:ln>
        </p:spPr>
      </p:cxnSp>
      <p:cxnSp>
        <p:nvCxnSpPr>
          <p:cNvPr id="794" name="Google Shape;794;p29"/>
          <p:cNvCxnSpPr/>
          <p:nvPr/>
        </p:nvCxnSpPr>
        <p:spPr>
          <a:xfrm>
            <a:off x="716575" y="-15925"/>
            <a:ext cx="0" cy="5159400"/>
          </a:xfrm>
          <a:prstGeom prst="straightConnector1">
            <a:avLst/>
          </a:prstGeom>
          <a:noFill/>
          <a:ln w="19050" cap="flat" cmpd="sng">
            <a:solidFill>
              <a:schemeClr val="dk2"/>
            </a:solidFill>
            <a:prstDash val="solid"/>
            <a:round/>
            <a:headEnd type="none" w="med" len="med"/>
            <a:tailEnd type="none" w="med" len="med"/>
          </a:ln>
        </p:spPr>
      </p:cxnSp>
      <p:grpSp>
        <p:nvGrpSpPr>
          <p:cNvPr id="795" name="Google Shape;795;p29"/>
          <p:cNvGrpSpPr/>
          <p:nvPr/>
        </p:nvGrpSpPr>
        <p:grpSpPr>
          <a:xfrm>
            <a:off x="4796078" y="4434972"/>
            <a:ext cx="2310700" cy="320922"/>
            <a:chOff x="1394800" y="3522000"/>
            <a:chExt cx="1048650" cy="138275"/>
          </a:xfrm>
        </p:grpSpPr>
        <p:sp>
          <p:nvSpPr>
            <p:cNvPr id="796" name="Google Shape;796;p29"/>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9"/>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9"/>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9"/>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9"/>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9"/>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9"/>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9"/>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9"/>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5" name="Google Shape;805;p29"/>
          <p:cNvSpPr/>
          <p:nvPr/>
        </p:nvSpPr>
        <p:spPr>
          <a:xfrm rot="489382">
            <a:off x="6587619" y="458135"/>
            <a:ext cx="932338" cy="512411"/>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6" name="Google Shape;806;p29"/>
          <p:cNvGrpSpPr/>
          <p:nvPr/>
        </p:nvGrpSpPr>
        <p:grpSpPr>
          <a:xfrm rot="6705569">
            <a:off x="797958" y="1349623"/>
            <a:ext cx="806638" cy="421735"/>
            <a:chOff x="1822875" y="1377000"/>
            <a:chExt cx="548075" cy="286550"/>
          </a:xfrm>
        </p:grpSpPr>
        <p:sp>
          <p:nvSpPr>
            <p:cNvPr id="807" name="Google Shape;807;p29"/>
            <p:cNvSpPr/>
            <p:nvPr/>
          </p:nvSpPr>
          <p:spPr>
            <a:xfrm>
              <a:off x="1822875" y="1402500"/>
              <a:ext cx="163425" cy="251950"/>
            </a:xfrm>
            <a:custGeom>
              <a:avLst/>
              <a:gdLst/>
              <a:ahLst/>
              <a:cxnLst/>
              <a:rect l="l" t="t" r="r" b="b"/>
              <a:pathLst>
                <a:path w="6537" h="10078" extrusionOk="0">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9"/>
            <p:cNvSpPr/>
            <p:nvPr/>
          </p:nvSpPr>
          <p:spPr>
            <a:xfrm>
              <a:off x="1824750" y="1417750"/>
              <a:ext cx="188550" cy="112450"/>
            </a:xfrm>
            <a:custGeom>
              <a:avLst/>
              <a:gdLst/>
              <a:ahLst/>
              <a:cxnLst/>
              <a:rect l="l" t="t" r="r" b="b"/>
              <a:pathLst>
                <a:path w="7542" h="4498" extrusionOk="0">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9"/>
            <p:cNvSpPr/>
            <p:nvPr/>
          </p:nvSpPr>
          <p:spPr>
            <a:xfrm>
              <a:off x="1830350" y="1417125"/>
              <a:ext cx="166575" cy="224050"/>
            </a:xfrm>
            <a:custGeom>
              <a:avLst/>
              <a:gdLst/>
              <a:ahLst/>
              <a:cxnLst/>
              <a:rect l="l" t="t" r="r" b="b"/>
              <a:pathLst>
                <a:path w="6663" h="8962" extrusionOk="0">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9"/>
            <p:cNvSpPr/>
            <p:nvPr/>
          </p:nvSpPr>
          <p:spPr>
            <a:xfrm>
              <a:off x="1983600" y="1387975"/>
              <a:ext cx="118150" cy="230725"/>
            </a:xfrm>
            <a:custGeom>
              <a:avLst/>
              <a:gdLst/>
              <a:ahLst/>
              <a:cxnLst/>
              <a:rect l="l" t="t" r="r" b="b"/>
              <a:pathLst>
                <a:path w="4726" h="9229" extrusionOk="0">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9"/>
            <p:cNvSpPr/>
            <p:nvPr/>
          </p:nvSpPr>
          <p:spPr>
            <a:xfrm>
              <a:off x="1989850" y="1386450"/>
              <a:ext cx="169475" cy="277100"/>
            </a:xfrm>
            <a:custGeom>
              <a:avLst/>
              <a:gdLst/>
              <a:ahLst/>
              <a:cxnLst/>
              <a:rect l="l" t="t" r="r" b="b"/>
              <a:pathLst>
                <a:path w="6779" h="11084" extrusionOk="0">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9"/>
            <p:cNvSpPr/>
            <p:nvPr/>
          </p:nvSpPr>
          <p:spPr>
            <a:xfrm>
              <a:off x="1995825" y="1391550"/>
              <a:ext cx="137475" cy="242325"/>
            </a:xfrm>
            <a:custGeom>
              <a:avLst/>
              <a:gdLst/>
              <a:ahLst/>
              <a:cxnLst/>
              <a:rect l="l" t="t" r="r" b="b"/>
              <a:pathLst>
                <a:path w="5499" h="9693" extrusionOk="0">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9"/>
            <p:cNvSpPr/>
            <p:nvPr/>
          </p:nvSpPr>
          <p:spPr>
            <a:xfrm>
              <a:off x="2127325" y="1397150"/>
              <a:ext cx="167675" cy="219250"/>
            </a:xfrm>
            <a:custGeom>
              <a:avLst/>
              <a:gdLst/>
              <a:ahLst/>
              <a:cxnLst/>
              <a:rect l="l" t="t" r="r" b="b"/>
              <a:pathLst>
                <a:path w="6707" h="8770" extrusionOk="0">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9"/>
            <p:cNvSpPr/>
            <p:nvPr/>
          </p:nvSpPr>
          <p:spPr>
            <a:xfrm>
              <a:off x="2129450" y="1377000"/>
              <a:ext cx="241500" cy="205525"/>
            </a:xfrm>
            <a:custGeom>
              <a:avLst/>
              <a:gdLst/>
              <a:ahLst/>
              <a:cxnLst/>
              <a:rect l="l" t="t" r="r" b="b"/>
              <a:pathLst>
                <a:path w="9660" h="8221" extrusionOk="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9"/>
            <p:cNvSpPr/>
            <p:nvPr/>
          </p:nvSpPr>
          <p:spPr>
            <a:xfrm>
              <a:off x="2136675" y="1396700"/>
              <a:ext cx="218150" cy="197050"/>
            </a:xfrm>
            <a:custGeom>
              <a:avLst/>
              <a:gdLst/>
              <a:ahLst/>
              <a:cxnLst/>
              <a:rect l="l" t="t" r="r" b="b"/>
              <a:pathLst>
                <a:path w="8726" h="7882" extrusionOk="0">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7" name="Picture 7">
            <a:extLst>
              <a:ext uri="{FF2B5EF4-FFF2-40B4-BE49-F238E27FC236}">
                <a16:creationId xmlns:a16="http://schemas.microsoft.com/office/drawing/2014/main" id="{D88E9BA3-F4BA-4B9D-805F-F76E6608431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rot="21265489">
            <a:off x="549375" y="2034630"/>
            <a:ext cx="1452071" cy="1841198"/>
          </a:xfrm>
          <a:prstGeom prst="rect">
            <a:avLst/>
          </a:prstGeom>
        </p:spPr>
      </p:pic>
      <p:pic>
        <p:nvPicPr>
          <p:cNvPr id="28" name="Picture 7">
            <a:extLst>
              <a:ext uri="{FF2B5EF4-FFF2-40B4-BE49-F238E27FC236}">
                <a16:creationId xmlns:a16="http://schemas.microsoft.com/office/drawing/2014/main" id="{D88E9BA3-F4BA-4B9D-805F-F76E6608431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rot="318602" flipH="1">
            <a:off x="7135869" y="2007610"/>
            <a:ext cx="1452071" cy="184119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grpSp>
        <p:nvGrpSpPr>
          <p:cNvPr id="820" name="Google Shape;820;p30"/>
          <p:cNvGrpSpPr/>
          <p:nvPr/>
        </p:nvGrpSpPr>
        <p:grpSpPr>
          <a:xfrm>
            <a:off x="2251642" y="613291"/>
            <a:ext cx="4356480" cy="176025"/>
            <a:chOff x="4345425" y="2175475"/>
            <a:chExt cx="800750" cy="176025"/>
          </a:xfrm>
        </p:grpSpPr>
        <p:sp>
          <p:nvSpPr>
            <p:cNvPr id="821" name="Google Shape;821;p3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3" name="Google Shape;823;p30"/>
          <p:cNvSpPr txBox="1">
            <a:spLocks noGrp="1"/>
          </p:cNvSpPr>
          <p:nvPr>
            <p:ph type="title"/>
          </p:nvPr>
        </p:nvSpPr>
        <p:spPr>
          <a:xfrm>
            <a:off x="565653" y="138624"/>
            <a:ext cx="7704000" cy="360000"/>
          </a:xfrm>
          <a:prstGeom prst="rect">
            <a:avLst/>
          </a:prstGeom>
        </p:spPr>
        <p:txBody>
          <a:bodyPr spcFirstLastPara="1" wrap="square" lIns="0" tIns="0" rIns="0" bIns="0" anchor="t" anchorCtr="0">
            <a:noAutofit/>
          </a:bodyPr>
          <a:lstStyle/>
          <a:p>
            <a:pPr algn="ctr"/>
            <a:r>
              <a:rPr lang="ar-JO" sz="3600" spc="50" dirty="0">
                <a:ln w="0"/>
                <a:solidFill>
                  <a:schemeClr val="bg2"/>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rPr>
              <a:t>حل القضية</a:t>
            </a:r>
            <a:endParaRPr lang="ar-SA" sz="3600" spc="50" dirty="0">
              <a:ln w="0"/>
              <a:solidFill>
                <a:schemeClr val="bg2"/>
              </a:solidFill>
              <a:effectLst>
                <a:innerShdw blurRad="63500" dist="50800" dir="13500000">
                  <a:srgbClr val="000000">
                    <a:alpha val="50000"/>
                  </a:srgbClr>
                </a:innerShdw>
              </a:effectLst>
              <a:latin typeface="Sakkal Majalla" panose="02000000000000000000" pitchFamily="2" charset="-78"/>
              <a:cs typeface="Sakkal Majalla" panose="02000000000000000000" pitchFamily="2" charset="-78"/>
            </a:endParaRPr>
          </a:p>
        </p:txBody>
      </p:sp>
      <p:grpSp>
        <p:nvGrpSpPr>
          <p:cNvPr id="825" name="Google Shape;825;p30"/>
          <p:cNvGrpSpPr/>
          <p:nvPr/>
        </p:nvGrpSpPr>
        <p:grpSpPr>
          <a:xfrm rot="1461682">
            <a:off x="7211497" y="174521"/>
            <a:ext cx="2743443" cy="1090954"/>
            <a:chOff x="4038775" y="3369325"/>
            <a:chExt cx="1789725" cy="711700"/>
          </a:xfrm>
        </p:grpSpPr>
        <p:sp>
          <p:nvSpPr>
            <p:cNvPr id="826" name="Google Shape;826;p30"/>
            <p:cNvSpPr/>
            <p:nvPr/>
          </p:nvSpPr>
          <p:spPr>
            <a:xfrm>
              <a:off x="4059950" y="3603700"/>
              <a:ext cx="523950" cy="276175"/>
            </a:xfrm>
            <a:custGeom>
              <a:avLst/>
              <a:gdLst/>
              <a:ahLst/>
              <a:cxnLst/>
              <a:rect l="l" t="t" r="r" b="b"/>
              <a:pathLst>
                <a:path w="20958" h="11047" extrusionOk="0">
                  <a:moveTo>
                    <a:pt x="19281" y="1"/>
                  </a:moveTo>
                  <a:lnTo>
                    <a:pt x="0" y="3534"/>
                  </a:lnTo>
                  <a:cubicBezTo>
                    <a:pt x="334" y="5373"/>
                    <a:pt x="794" y="7176"/>
                    <a:pt x="1389" y="8942"/>
                  </a:cubicBezTo>
                  <a:cubicBezTo>
                    <a:pt x="1695" y="9898"/>
                    <a:pt x="2344" y="10484"/>
                    <a:pt x="3345" y="10691"/>
                  </a:cubicBezTo>
                  <a:cubicBezTo>
                    <a:pt x="4481" y="10928"/>
                    <a:pt x="5812" y="11047"/>
                    <a:pt x="7335" y="11047"/>
                  </a:cubicBezTo>
                  <a:cubicBezTo>
                    <a:pt x="10850" y="11047"/>
                    <a:pt x="15393" y="10416"/>
                    <a:pt x="20958" y="9159"/>
                  </a:cubicBezTo>
                  <a:lnTo>
                    <a:pt x="1928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0"/>
            <p:cNvSpPr/>
            <p:nvPr/>
          </p:nvSpPr>
          <p:spPr>
            <a:xfrm>
              <a:off x="4043050" y="3372050"/>
              <a:ext cx="501200" cy="322275"/>
            </a:xfrm>
            <a:custGeom>
              <a:avLst/>
              <a:gdLst/>
              <a:ahLst/>
              <a:cxnLst/>
              <a:rect l="l" t="t" r="r" b="b"/>
              <a:pathLst>
                <a:path w="20048" h="12891" extrusionOk="0">
                  <a:moveTo>
                    <a:pt x="16729" y="1088"/>
                  </a:moveTo>
                  <a:cubicBezTo>
                    <a:pt x="17056" y="1088"/>
                    <a:pt x="17120" y="1244"/>
                    <a:pt x="17145" y="1362"/>
                  </a:cubicBezTo>
                  <a:cubicBezTo>
                    <a:pt x="17172" y="1506"/>
                    <a:pt x="17154" y="1677"/>
                    <a:pt x="16802" y="1740"/>
                  </a:cubicBezTo>
                  <a:cubicBezTo>
                    <a:pt x="16759" y="1748"/>
                    <a:pt x="16717" y="1752"/>
                    <a:pt x="16678" y="1752"/>
                  </a:cubicBezTo>
                  <a:cubicBezTo>
                    <a:pt x="16549" y="1752"/>
                    <a:pt x="16448" y="1708"/>
                    <a:pt x="16379" y="1632"/>
                  </a:cubicBezTo>
                  <a:lnTo>
                    <a:pt x="16289" y="1461"/>
                  </a:lnTo>
                  <a:cubicBezTo>
                    <a:pt x="16253" y="1253"/>
                    <a:pt x="16334" y="1145"/>
                    <a:pt x="16550" y="1109"/>
                  </a:cubicBezTo>
                  <a:cubicBezTo>
                    <a:pt x="16577" y="1100"/>
                    <a:pt x="16613" y="1100"/>
                    <a:pt x="16649" y="1091"/>
                  </a:cubicBezTo>
                  <a:cubicBezTo>
                    <a:pt x="16677" y="1089"/>
                    <a:pt x="16704" y="1088"/>
                    <a:pt x="16729" y="1088"/>
                  </a:cubicBezTo>
                  <a:close/>
                  <a:moveTo>
                    <a:pt x="5761" y="3632"/>
                  </a:moveTo>
                  <a:cubicBezTo>
                    <a:pt x="6046" y="3632"/>
                    <a:pt x="6104" y="3792"/>
                    <a:pt x="6130" y="3912"/>
                  </a:cubicBezTo>
                  <a:cubicBezTo>
                    <a:pt x="6148" y="3985"/>
                    <a:pt x="6130" y="4066"/>
                    <a:pt x="6094" y="4147"/>
                  </a:cubicBezTo>
                  <a:cubicBezTo>
                    <a:pt x="6049" y="4237"/>
                    <a:pt x="5968" y="4300"/>
                    <a:pt x="5850" y="4318"/>
                  </a:cubicBezTo>
                  <a:cubicBezTo>
                    <a:pt x="5811" y="4325"/>
                    <a:pt x="5775" y="4329"/>
                    <a:pt x="5742" y="4329"/>
                  </a:cubicBezTo>
                  <a:cubicBezTo>
                    <a:pt x="5558" y="4329"/>
                    <a:pt x="5456" y="4224"/>
                    <a:pt x="5418" y="4003"/>
                  </a:cubicBezTo>
                  <a:cubicBezTo>
                    <a:pt x="5364" y="3723"/>
                    <a:pt x="5490" y="3660"/>
                    <a:pt x="5607" y="3642"/>
                  </a:cubicBezTo>
                  <a:cubicBezTo>
                    <a:pt x="5634" y="3633"/>
                    <a:pt x="5670" y="3633"/>
                    <a:pt x="5715" y="3633"/>
                  </a:cubicBezTo>
                  <a:cubicBezTo>
                    <a:pt x="5731" y="3632"/>
                    <a:pt x="5747" y="3632"/>
                    <a:pt x="5761" y="3632"/>
                  </a:cubicBezTo>
                  <a:close/>
                  <a:moveTo>
                    <a:pt x="4640" y="4196"/>
                  </a:moveTo>
                  <a:cubicBezTo>
                    <a:pt x="4834" y="4196"/>
                    <a:pt x="4880" y="4293"/>
                    <a:pt x="4895" y="4390"/>
                  </a:cubicBezTo>
                  <a:cubicBezTo>
                    <a:pt x="4922" y="4507"/>
                    <a:pt x="4823" y="4715"/>
                    <a:pt x="4264" y="5066"/>
                  </a:cubicBezTo>
                  <a:cubicBezTo>
                    <a:pt x="3813" y="5355"/>
                    <a:pt x="3372" y="5544"/>
                    <a:pt x="2957" y="5616"/>
                  </a:cubicBezTo>
                  <a:cubicBezTo>
                    <a:pt x="2891" y="5627"/>
                    <a:pt x="2818" y="5637"/>
                    <a:pt x="2750" y="5637"/>
                  </a:cubicBezTo>
                  <a:cubicBezTo>
                    <a:pt x="2652" y="5637"/>
                    <a:pt x="2563" y="5617"/>
                    <a:pt x="2515" y="5553"/>
                  </a:cubicBezTo>
                  <a:cubicBezTo>
                    <a:pt x="2506" y="5544"/>
                    <a:pt x="2479" y="5508"/>
                    <a:pt x="2452" y="5373"/>
                  </a:cubicBezTo>
                  <a:cubicBezTo>
                    <a:pt x="2452" y="5346"/>
                    <a:pt x="2515" y="5174"/>
                    <a:pt x="3651" y="4561"/>
                  </a:cubicBezTo>
                  <a:cubicBezTo>
                    <a:pt x="4003" y="4363"/>
                    <a:pt x="4291" y="4246"/>
                    <a:pt x="4498" y="4210"/>
                  </a:cubicBezTo>
                  <a:cubicBezTo>
                    <a:pt x="4553" y="4201"/>
                    <a:pt x="4600" y="4196"/>
                    <a:pt x="4640" y="4196"/>
                  </a:cubicBezTo>
                  <a:close/>
                  <a:moveTo>
                    <a:pt x="18335" y="0"/>
                  </a:moveTo>
                  <a:lnTo>
                    <a:pt x="18263" y="9"/>
                  </a:lnTo>
                  <a:cubicBezTo>
                    <a:pt x="16802" y="217"/>
                    <a:pt x="15414" y="442"/>
                    <a:pt x="14116" y="676"/>
                  </a:cubicBezTo>
                  <a:cubicBezTo>
                    <a:pt x="8104" y="1776"/>
                    <a:pt x="3732" y="3263"/>
                    <a:pt x="1109" y="5093"/>
                  </a:cubicBezTo>
                  <a:cubicBezTo>
                    <a:pt x="370" y="5634"/>
                    <a:pt x="0" y="6409"/>
                    <a:pt x="18" y="7383"/>
                  </a:cubicBezTo>
                  <a:cubicBezTo>
                    <a:pt x="91" y="9086"/>
                    <a:pt x="262" y="10772"/>
                    <a:pt x="532" y="12413"/>
                  </a:cubicBezTo>
                  <a:cubicBezTo>
                    <a:pt x="559" y="12548"/>
                    <a:pt x="586" y="12674"/>
                    <a:pt x="604" y="12809"/>
                  </a:cubicBezTo>
                  <a:lnTo>
                    <a:pt x="613" y="12890"/>
                  </a:lnTo>
                  <a:lnTo>
                    <a:pt x="20047" y="9330"/>
                  </a:lnTo>
                  <a:lnTo>
                    <a:pt x="18335"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0"/>
            <p:cNvSpPr/>
            <p:nvPr/>
          </p:nvSpPr>
          <p:spPr>
            <a:xfrm>
              <a:off x="4101875" y="3397400"/>
              <a:ext cx="372750" cy="117625"/>
            </a:xfrm>
            <a:custGeom>
              <a:avLst/>
              <a:gdLst/>
              <a:ahLst/>
              <a:cxnLst/>
              <a:rect l="l" t="t" r="r" b="b"/>
              <a:pathLst>
                <a:path w="14910" h="4705" extrusionOk="0">
                  <a:moveTo>
                    <a:pt x="14392" y="1"/>
                  </a:moveTo>
                  <a:cubicBezTo>
                    <a:pt x="14361" y="1"/>
                    <a:pt x="14329" y="2"/>
                    <a:pt x="14296" y="5"/>
                  </a:cubicBezTo>
                  <a:cubicBezTo>
                    <a:pt x="13954" y="23"/>
                    <a:pt x="13809" y="176"/>
                    <a:pt x="13863" y="456"/>
                  </a:cubicBezTo>
                  <a:lnTo>
                    <a:pt x="13963" y="654"/>
                  </a:lnTo>
                  <a:cubicBezTo>
                    <a:pt x="14053" y="758"/>
                    <a:pt x="14169" y="814"/>
                    <a:pt x="14316" y="814"/>
                  </a:cubicBezTo>
                  <a:cubicBezTo>
                    <a:pt x="14361" y="814"/>
                    <a:pt x="14408" y="809"/>
                    <a:pt x="14458" y="798"/>
                  </a:cubicBezTo>
                  <a:cubicBezTo>
                    <a:pt x="14774" y="744"/>
                    <a:pt x="14909" y="582"/>
                    <a:pt x="14864" y="329"/>
                  </a:cubicBezTo>
                  <a:cubicBezTo>
                    <a:pt x="14823" y="110"/>
                    <a:pt x="14666" y="1"/>
                    <a:pt x="14392" y="1"/>
                  </a:cubicBezTo>
                  <a:close/>
                  <a:moveTo>
                    <a:pt x="3386" y="2537"/>
                  </a:moveTo>
                  <a:cubicBezTo>
                    <a:pt x="3375" y="2537"/>
                    <a:pt x="3364" y="2538"/>
                    <a:pt x="3353" y="2538"/>
                  </a:cubicBezTo>
                  <a:cubicBezTo>
                    <a:pt x="3056" y="2538"/>
                    <a:pt x="2930" y="2700"/>
                    <a:pt x="2993" y="2998"/>
                  </a:cubicBezTo>
                  <a:cubicBezTo>
                    <a:pt x="3039" y="3258"/>
                    <a:pt x="3169" y="3388"/>
                    <a:pt x="3390" y="3388"/>
                  </a:cubicBezTo>
                  <a:cubicBezTo>
                    <a:pt x="3429" y="3388"/>
                    <a:pt x="3471" y="3384"/>
                    <a:pt x="3516" y="3376"/>
                  </a:cubicBezTo>
                  <a:cubicBezTo>
                    <a:pt x="3651" y="3349"/>
                    <a:pt x="3750" y="3286"/>
                    <a:pt x="3804" y="3169"/>
                  </a:cubicBezTo>
                  <a:cubicBezTo>
                    <a:pt x="3858" y="3070"/>
                    <a:pt x="3867" y="2971"/>
                    <a:pt x="3858" y="2880"/>
                  </a:cubicBezTo>
                  <a:cubicBezTo>
                    <a:pt x="3815" y="2646"/>
                    <a:pt x="3655" y="2537"/>
                    <a:pt x="3386" y="2537"/>
                  </a:cubicBezTo>
                  <a:close/>
                  <a:moveTo>
                    <a:pt x="2290" y="3104"/>
                  </a:moveTo>
                  <a:cubicBezTo>
                    <a:pt x="2061" y="3104"/>
                    <a:pt x="1719" y="3229"/>
                    <a:pt x="1262" y="3475"/>
                  </a:cubicBezTo>
                  <a:cubicBezTo>
                    <a:pt x="415" y="3935"/>
                    <a:pt x="0" y="4232"/>
                    <a:pt x="27" y="4377"/>
                  </a:cubicBezTo>
                  <a:cubicBezTo>
                    <a:pt x="45" y="4485"/>
                    <a:pt x="72" y="4566"/>
                    <a:pt x="108" y="4593"/>
                  </a:cubicBezTo>
                  <a:cubicBezTo>
                    <a:pt x="164" y="4668"/>
                    <a:pt x="264" y="4704"/>
                    <a:pt x="404" y="4704"/>
                  </a:cubicBezTo>
                  <a:cubicBezTo>
                    <a:pt x="466" y="4704"/>
                    <a:pt x="536" y="4697"/>
                    <a:pt x="613" y="4683"/>
                  </a:cubicBezTo>
                  <a:cubicBezTo>
                    <a:pt x="1046" y="4602"/>
                    <a:pt x="1487" y="4413"/>
                    <a:pt x="1947" y="4115"/>
                  </a:cubicBezTo>
                  <a:cubicBezTo>
                    <a:pt x="2434" y="3818"/>
                    <a:pt x="2659" y="3565"/>
                    <a:pt x="2623" y="3367"/>
                  </a:cubicBezTo>
                  <a:cubicBezTo>
                    <a:pt x="2590" y="3191"/>
                    <a:pt x="2479" y="3104"/>
                    <a:pt x="2290" y="3104"/>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0"/>
            <p:cNvSpPr/>
            <p:nvPr/>
          </p:nvSpPr>
          <p:spPr>
            <a:xfrm>
              <a:off x="4038775" y="3369325"/>
              <a:ext cx="550325" cy="519150"/>
            </a:xfrm>
            <a:custGeom>
              <a:avLst/>
              <a:gdLst/>
              <a:ahLst/>
              <a:cxnLst/>
              <a:rect l="l" t="t" r="r" b="b"/>
              <a:pathLst>
                <a:path w="22013" h="20766" extrusionOk="0">
                  <a:moveTo>
                    <a:pt x="18293" y="414"/>
                  </a:moveTo>
                  <a:cubicBezTo>
                    <a:pt x="18449" y="1112"/>
                    <a:pt x="18591" y="1809"/>
                    <a:pt x="18740" y="2507"/>
                  </a:cubicBezTo>
                  <a:lnTo>
                    <a:pt x="19200" y="4797"/>
                  </a:lnTo>
                  <a:cubicBezTo>
                    <a:pt x="19506" y="6320"/>
                    <a:pt x="19795" y="7843"/>
                    <a:pt x="20065" y="9376"/>
                  </a:cubicBezTo>
                  <a:cubicBezTo>
                    <a:pt x="20345" y="10908"/>
                    <a:pt x="20624" y="12431"/>
                    <a:pt x="20876" y="13964"/>
                  </a:cubicBezTo>
                  <a:lnTo>
                    <a:pt x="21255" y="16262"/>
                  </a:lnTo>
                  <a:cubicBezTo>
                    <a:pt x="21362" y="16971"/>
                    <a:pt x="21477" y="17673"/>
                    <a:pt x="21585" y="18374"/>
                  </a:cubicBezTo>
                  <a:lnTo>
                    <a:pt x="21585" y="18374"/>
                  </a:lnTo>
                  <a:cubicBezTo>
                    <a:pt x="20571" y="18546"/>
                    <a:pt x="19557" y="18733"/>
                    <a:pt x="18551" y="18903"/>
                  </a:cubicBezTo>
                  <a:cubicBezTo>
                    <a:pt x="18010" y="18994"/>
                    <a:pt x="17478" y="19093"/>
                    <a:pt x="16937" y="19183"/>
                  </a:cubicBezTo>
                  <a:lnTo>
                    <a:pt x="16135" y="19309"/>
                  </a:lnTo>
                  <a:lnTo>
                    <a:pt x="15333" y="19435"/>
                  </a:lnTo>
                  <a:cubicBezTo>
                    <a:pt x="14801" y="19525"/>
                    <a:pt x="14260" y="19588"/>
                    <a:pt x="13728" y="19670"/>
                  </a:cubicBezTo>
                  <a:lnTo>
                    <a:pt x="12917" y="19769"/>
                  </a:lnTo>
                  <a:cubicBezTo>
                    <a:pt x="12647" y="19796"/>
                    <a:pt x="12385" y="19832"/>
                    <a:pt x="12115" y="19850"/>
                  </a:cubicBezTo>
                  <a:cubicBezTo>
                    <a:pt x="11033" y="19967"/>
                    <a:pt x="9961" y="20030"/>
                    <a:pt x="8879" y="20066"/>
                  </a:cubicBezTo>
                  <a:cubicBezTo>
                    <a:pt x="8626" y="20073"/>
                    <a:pt x="8372" y="20076"/>
                    <a:pt x="8118" y="20076"/>
                  </a:cubicBezTo>
                  <a:cubicBezTo>
                    <a:pt x="7297" y="20076"/>
                    <a:pt x="6473" y="20041"/>
                    <a:pt x="5661" y="19958"/>
                  </a:cubicBezTo>
                  <a:cubicBezTo>
                    <a:pt x="5400" y="19922"/>
                    <a:pt x="5129" y="19895"/>
                    <a:pt x="4868" y="19850"/>
                  </a:cubicBezTo>
                  <a:lnTo>
                    <a:pt x="4480" y="19778"/>
                  </a:lnTo>
                  <a:lnTo>
                    <a:pt x="4282" y="19742"/>
                  </a:lnTo>
                  <a:cubicBezTo>
                    <a:pt x="4219" y="19733"/>
                    <a:pt x="4165" y="19715"/>
                    <a:pt x="4102" y="19706"/>
                  </a:cubicBezTo>
                  <a:cubicBezTo>
                    <a:pt x="3624" y="19579"/>
                    <a:pt x="3209" y="19336"/>
                    <a:pt x="2921" y="18957"/>
                  </a:cubicBezTo>
                  <a:cubicBezTo>
                    <a:pt x="2776" y="18777"/>
                    <a:pt x="2668" y="18561"/>
                    <a:pt x="2578" y="18326"/>
                  </a:cubicBezTo>
                  <a:cubicBezTo>
                    <a:pt x="2542" y="18218"/>
                    <a:pt x="2497" y="18083"/>
                    <a:pt x="2452" y="17957"/>
                  </a:cubicBezTo>
                  <a:lnTo>
                    <a:pt x="2326" y="17569"/>
                  </a:lnTo>
                  <a:cubicBezTo>
                    <a:pt x="2164" y="17056"/>
                    <a:pt x="2010" y="16533"/>
                    <a:pt x="1866" y="16019"/>
                  </a:cubicBezTo>
                  <a:cubicBezTo>
                    <a:pt x="1578" y="14973"/>
                    <a:pt x="1343" y="13919"/>
                    <a:pt x="1145" y="12855"/>
                  </a:cubicBezTo>
                  <a:cubicBezTo>
                    <a:pt x="947" y="11800"/>
                    <a:pt x="802" y="10728"/>
                    <a:pt x="694" y="9664"/>
                  </a:cubicBezTo>
                  <a:cubicBezTo>
                    <a:pt x="649" y="9123"/>
                    <a:pt x="604" y="8591"/>
                    <a:pt x="568" y="8051"/>
                  </a:cubicBezTo>
                  <a:lnTo>
                    <a:pt x="550" y="7645"/>
                  </a:lnTo>
                  <a:cubicBezTo>
                    <a:pt x="541" y="7510"/>
                    <a:pt x="541" y="7393"/>
                    <a:pt x="550" y="7266"/>
                  </a:cubicBezTo>
                  <a:cubicBezTo>
                    <a:pt x="559" y="7023"/>
                    <a:pt x="595" y="6771"/>
                    <a:pt x="676" y="6545"/>
                  </a:cubicBezTo>
                  <a:cubicBezTo>
                    <a:pt x="829" y="6086"/>
                    <a:pt x="1145" y="5698"/>
                    <a:pt x="1569" y="5419"/>
                  </a:cubicBezTo>
                  <a:cubicBezTo>
                    <a:pt x="2001" y="5121"/>
                    <a:pt x="2461" y="4851"/>
                    <a:pt x="2930" y="4598"/>
                  </a:cubicBezTo>
                  <a:cubicBezTo>
                    <a:pt x="3867" y="4094"/>
                    <a:pt x="4859" y="3661"/>
                    <a:pt x="5868" y="3291"/>
                  </a:cubicBezTo>
                  <a:cubicBezTo>
                    <a:pt x="7878" y="2543"/>
                    <a:pt x="9970" y="1984"/>
                    <a:pt x="12079" y="1525"/>
                  </a:cubicBezTo>
                  <a:cubicBezTo>
                    <a:pt x="14139" y="1077"/>
                    <a:pt x="16208" y="716"/>
                    <a:pt x="18293" y="414"/>
                  </a:cubicBezTo>
                  <a:close/>
                  <a:moveTo>
                    <a:pt x="18441" y="0"/>
                  </a:moveTo>
                  <a:cubicBezTo>
                    <a:pt x="18436" y="0"/>
                    <a:pt x="18430" y="1"/>
                    <a:pt x="18425" y="1"/>
                  </a:cubicBezTo>
                  <a:lnTo>
                    <a:pt x="18416" y="1"/>
                  </a:lnTo>
                  <a:cubicBezTo>
                    <a:pt x="16261" y="299"/>
                    <a:pt x="14116" y="650"/>
                    <a:pt x="11989" y="1101"/>
                  </a:cubicBezTo>
                  <a:cubicBezTo>
                    <a:pt x="9861" y="1543"/>
                    <a:pt x="7752" y="2092"/>
                    <a:pt x="5697" y="2832"/>
                  </a:cubicBezTo>
                  <a:cubicBezTo>
                    <a:pt x="4669" y="3201"/>
                    <a:pt x="3660" y="3634"/>
                    <a:pt x="2686" y="4148"/>
                  </a:cubicBezTo>
                  <a:cubicBezTo>
                    <a:pt x="2200" y="4400"/>
                    <a:pt x="1731" y="4679"/>
                    <a:pt x="1262" y="4995"/>
                  </a:cubicBezTo>
                  <a:cubicBezTo>
                    <a:pt x="784" y="5301"/>
                    <a:pt x="361" y="5797"/>
                    <a:pt x="171" y="6374"/>
                  </a:cubicBezTo>
                  <a:cubicBezTo>
                    <a:pt x="72" y="6653"/>
                    <a:pt x="18" y="6951"/>
                    <a:pt x="9" y="7239"/>
                  </a:cubicBezTo>
                  <a:cubicBezTo>
                    <a:pt x="0" y="7393"/>
                    <a:pt x="0" y="7537"/>
                    <a:pt x="9" y="7672"/>
                  </a:cubicBezTo>
                  <a:lnTo>
                    <a:pt x="27" y="8078"/>
                  </a:lnTo>
                  <a:cubicBezTo>
                    <a:pt x="54" y="8628"/>
                    <a:pt x="90" y="9168"/>
                    <a:pt x="135" y="9709"/>
                  </a:cubicBezTo>
                  <a:cubicBezTo>
                    <a:pt x="244" y="10800"/>
                    <a:pt x="379" y="11882"/>
                    <a:pt x="568" y="12963"/>
                  </a:cubicBezTo>
                  <a:cubicBezTo>
                    <a:pt x="757" y="14036"/>
                    <a:pt x="992" y="15118"/>
                    <a:pt x="1271" y="16172"/>
                  </a:cubicBezTo>
                  <a:cubicBezTo>
                    <a:pt x="1406" y="16704"/>
                    <a:pt x="1560" y="17236"/>
                    <a:pt x="1722" y="17759"/>
                  </a:cubicBezTo>
                  <a:lnTo>
                    <a:pt x="1848" y="18155"/>
                  </a:lnTo>
                  <a:cubicBezTo>
                    <a:pt x="1893" y="18281"/>
                    <a:pt x="1929" y="18408"/>
                    <a:pt x="1983" y="18552"/>
                  </a:cubicBezTo>
                  <a:cubicBezTo>
                    <a:pt x="2082" y="18831"/>
                    <a:pt x="2218" y="19111"/>
                    <a:pt x="2407" y="19354"/>
                  </a:cubicBezTo>
                  <a:cubicBezTo>
                    <a:pt x="2776" y="19859"/>
                    <a:pt x="3353" y="20192"/>
                    <a:pt x="3930" y="20346"/>
                  </a:cubicBezTo>
                  <a:cubicBezTo>
                    <a:pt x="4002" y="20364"/>
                    <a:pt x="4074" y="20382"/>
                    <a:pt x="4147" y="20400"/>
                  </a:cubicBezTo>
                  <a:lnTo>
                    <a:pt x="4354" y="20436"/>
                  </a:lnTo>
                  <a:lnTo>
                    <a:pt x="4760" y="20508"/>
                  </a:lnTo>
                  <a:cubicBezTo>
                    <a:pt x="5039" y="20562"/>
                    <a:pt x="5309" y="20589"/>
                    <a:pt x="5589" y="20625"/>
                  </a:cubicBezTo>
                  <a:cubicBezTo>
                    <a:pt x="6490" y="20728"/>
                    <a:pt x="7397" y="20765"/>
                    <a:pt x="8301" y="20765"/>
                  </a:cubicBezTo>
                  <a:cubicBezTo>
                    <a:pt x="8500" y="20765"/>
                    <a:pt x="8698" y="20763"/>
                    <a:pt x="8897" y="20760"/>
                  </a:cubicBezTo>
                  <a:cubicBezTo>
                    <a:pt x="9997" y="20742"/>
                    <a:pt x="11096" y="20670"/>
                    <a:pt x="12187" y="20544"/>
                  </a:cubicBezTo>
                  <a:cubicBezTo>
                    <a:pt x="12457" y="20526"/>
                    <a:pt x="12728" y="20490"/>
                    <a:pt x="12998" y="20454"/>
                  </a:cubicBezTo>
                  <a:lnTo>
                    <a:pt x="13819" y="20355"/>
                  </a:lnTo>
                  <a:cubicBezTo>
                    <a:pt x="14359" y="20273"/>
                    <a:pt x="14900" y="20210"/>
                    <a:pt x="15441" y="20120"/>
                  </a:cubicBezTo>
                  <a:cubicBezTo>
                    <a:pt x="16523" y="19949"/>
                    <a:pt x="17595" y="19742"/>
                    <a:pt x="18668" y="19516"/>
                  </a:cubicBezTo>
                  <a:cubicBezTo>
                    <a:pt x="19200" y="19399"/>
                    <a:pt x="19732" y="19264"/>
                    <a:pt x="20263" y="19147"/>
                  </a:cubicBezTo>
                  <a:cubicBezTo>
                    <a:pt x="20795" y="19012"/>
                    <a:pt x="21318" y="18876"/>
                    <a:pt x="21850" y="18723"/>
                  </a:cubicBezTo>
                  <a:lnTo>
                    <a:pt x="21859" y="18723"/>
                  </a:lnTo>
                  <a:cubicBezTo>
                    <a:pt x="21958" y="18696"/>
                    <a:pt x="22012" y="18597"/>
                    <a:pt x="21994" y="18498"/>
                  </a:cubicBezTo>
                  <a:cubicBezTo>
                    <a:pt x="21823" y="17741"/>
                    <a:pt x="21670" y="16983"/>
                    <a:pt x="21507" y="16217"/>
                  </a:cubicBezTo>
                  <a:lnTo>
                    <a:pt x="21057" y="13937"/>
                  </a:lnTo>
                  <a:cubicBezTo>
                    <a:pt x="20750" y="12413"/>
                    <a:pt x="20462" y="10881"/>
                    <a:pt x="20173" y="9358"/>
                  </a:cubicBezTo>
                  <a:cubicBezTo>
                    <a:pt x="19894" y="7825"/>
                    <a:pt x="19623" y="6302"/>
                    <a:pt x="19362" y="4770"/>
                  </a:cubicBezTo>
                  <a:lnTo>
                    <a:pt x="18983" y="2471"/>
                  </a:lnTo>
                  <a:cubicBezTo>
                    <a:pt x="18866" y="1696"/>
                    <a:pt x="18740" y="930"/>
                    <a:pt x="18632" y="163"/>
                  </a:cubicBezTo>
                  <a:cubicBezTo>
                    <a:pt x="18623" y="70"/>
                    <a:pt x="18535" y="0"/>
                    <a:pt x="18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0"/>
            <p:cNvSpPr/>
            <p:nvPr/>
          </p:nvSpPr>
          <p:spPr>
            <a:xfrm>
              <a:off x="4780825" y="3534300"/>
              <a:ext cx="393725" cy="234375"/>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0"/>
            <p:cNvSpPr/>
            <p:nvPr/>
          </p:nvSpPr>
          <p:spPr>
            <a:xfrm>
              <a:off x="4772275" y="3553675"/>
              <a:ext cx="363275" cy="417375"/>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0"/>
            <p:cNvSpPr/>
            <p:nvPr/>
          </p:nvSpPr>
          <p:spPr>
            <a:xfrm>
              <a:off x="4702650" y="3626025"/>
              <a:ext cx="70775" cy="58375"/>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0"/>
            <p:cNvSpPr/>
            <p:nvPr/>
          </p:nvSpPr>
          <p:spPr>
            <a:xfrm>
              <a:off x="4710750" y="3642250"/>
              <a:ext cx="82050" cy="82500"/>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0"/>
            <p:cNvSpPr/>
            <p:nvPr/>
          </p:nvSpPr>
          <p:spPr>
            <a:xfrm>
              <a:off x="4889225" y="3618300"/>
              <a:ext cx="140200" cy="44575"/>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0"/>
            <p:cNvSpPr/>
            <p:nvPr/>
          </p:nvSpPr>
          <p:spPr>
            <a:xfrm>
              <a:off x="5118850" y="3528450"/>
              <a:ext cx="709650" cy="39505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0"/>
            <p:cNvSpPr/>
            <p:nvPr/>
          </p:nvSpPr>
          <p:spPr>
            <a:xfrm>
              <a:off x="5213500" y="3590975"/>
              <a:ext cx="396875" cy="147475"/>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0"/>
            <p:cNvSpPr/>
            <p:nvPr/>
          </p:nvSpPr>
          <p:spPr>
            <a:xfrm>
              <a:off x="5070850" y="3766400"/>
              <a:ext cx="724975" cy="31117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0"/>
            <p:cNvSpPr/>
            <p:nvPr/>
          </p:nvSpPr>
          <p:spPr>
            <a:xfrm>
              <a:off x="4697000" y="3525875"/>
              <a:ext cx="1131500" cy="555150"/>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0"/>
            <p:cNvSpPr/>
            <p:nvPr/>
          </p:nvSpPr>
          <p:spPr>
            <a:xfrm>
              <a:off x="5068825" y="3761150"/>
              <a:ext cx="57725" cy="214775"/>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0"/>
            <p:cNvSpPr/>
            <p:nvPr/>
          </p:nvSpPr>
          <p:spPr>
            <a:xfrm>
              <a:off x="4825225" y="3697850"/>
              <a:ext cx="21000" cy="56475"/>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0"/>
            <p:cNvSpPr/>
            <p:nvPr/>
          </p:nvSpPr>
          <p:spPr>
            <a:xfrm>
              <a:off x="5115925" y="3539325"/>
              <a:ext cx="61550" cy="23212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0"/>
            <p:cNvSpPr/>
            <p:nvPr/>
          </p:nvSpPr>
          <p:spPr>
            <a:xfrm>
              <a:off x="5039525" y="3548650"/>
              <a:ext cx="101450" cy="40535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0"/>
            <p:cNvSpPr/>
            <p:nvPr/>
          </p:nvSpPr>
          <p:spPr>
            <a:xfrm>
              <a:off x="4836050" y="3636975"/>
              <a:ext cx="24350" cy="70875"/>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0"/>
            <p:cNvSpPr/>
            <p:nvPr/>
          </p:nvSpPr>
          <p:spPr>
            <a:xfrm>
              <a:off x="4769575" y="3641500"/>
              <a:ext cx="28650" cy="88500"/>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Picture 7">
            <a:extLst>
              <a:ext uri="{FF2B5EF4-FFF2-40B4-BE49-F238E27FC236}">
                <a16:creationId xmlns:a16="http://schemas.microsoft.com/office/drawing/2014/main" id="{D88E9BA3-F4BA-4B9D-805F-F76E6608431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rot="21265489">
            <a:off x="281188" y="-53344"/>
            <a:ext cx="1095379" cy="1388919"/>
          </a:xfrm>
          <a:prstGeom prst="rect">
            <a:avLst/>
          </a:prstGeom>
        </p:spPr>
      </p:pic>
      <p:sp>
        <p:nvSpPr>
          <p:cNvPr id="4" name="מלבן 3"/>
          <p:cNvSpPr/>
          <p:nvPr/>
        </p:nvSpPr>
        <p:spPr>
          <a:xfrm>
            <a:off x="1948466" y="1137472"/>
            <a:ext cx="5811207" cy="646331"/>
          </a:xfrm>
          <a:prstGeom prst="rect">
            <a:avLst/>
          </a:prstGeom>
        </p:spPr>
        <p:txBody>
          <a:bodyPr wrap="none">
            <a:spAutoFit/>
          </a:bodyPr>
          <a:lstStyle/>
          <a:p>
            <a:pPr marL="571500" indent="-571500" algn="ctr" rtl="1">
              <a:buFont typeface="Wingdings" panose="05000000000000000000" pitchFamily="2" charset="2"/>
              <a:buChar char="ü"/>
            </a:pPr>
            <a:r>
              <a:rPr lang="ar-JO" sz="3600" b="1" dirty="0">
                <a:ln w="0"/>
                <a:solidFill>
                  <a:srgbClr val="FFAB1F"/>
                </a:solidFill>
                <a:latin typeface="Sakkal Majalla" panose="02000000000000000000" pitchFamily="2" charset="-78"/>
                <a:cs typeface="Sakkal Majalla" panose="02000000000000000000" pitchFamily="2" charset="-78"/>
              </a:rPr>
              <a:t>قمنا بفتح بيئة </a:t>
            </a:r>
            <a:r>
              <a:rPr lang="ar-JO" sz="3600" b="1" dirty="0" err="1">
                <a:ln w="0"/>
                <a:solidFill>
                  <a:srgbClr val="FFAB1F"/>
                </a:solidFill>
                <a:latin typeface="Sakkal Majalla" panose="02000000000000000000" pitchFamily="2" charset="-78"/>
                <a:cs typeface="Sakkal Majalla" panose="02000000000000000000" pitchFamily="2" charset="-78"/>
              </a:rPr>
              <a:t>سكراتش</a:t>
            </a:r>
            <a:r>
              <a:rPr lang="ar-JO" sz="3600" b="1" dirty="0">
                <a:ln w="0"/>
                <a:solidFill>
                  <a:srgbClr val="FFAB1F"/>
                </a:solidFill>
                <a:latin typeface="Sakkal Majalla" panose="02000000000000000000" pitchFamily="2" charset="-78"/>
                <a:cs typeface="Sakkal Majalla" panose="02000000000000000000" pitchFamily="2" charset="-78"/>
              </a:rPr>
              <a:t> لبدأ البرمجة</a:t>
            </a:r>
            <a:r>
              <a:rPr lang="ar-SA" sz="3600" b="1" dirty="0">
                <a:ln w="0"/>
                <a:solidFill>
                  <a:srgbClr val="FFAB1F"/>
                </a:solidFill>
                <a:latin typeface="Sakkal Majalla" panose="02000000000000000000" pitchFamily="2" charset="-78"/>
                <a:cs typeface="Sakkal Majalla" panose="02000000000000000000" pitchFamily="2" charset="-78"/>
              </a:rPr>
              <a:t>.</a:t>
            </a:r>
            <a:endParaRPr lang="en-US" sz="3600" b="1" dirty="0">
              <a:ln w="0"/>
              <a:solidFill>
                <a:srgbClr val="FFAB1F"/>
              </a:solidFill>
              <a:latin typeface="Sakkal Majalla" panose="02000000000000000000" pitchFamily="2" charset="-78"/>
              <a:cs typeface="Sakkal Majalla" panose="02000000000000000000" pitchFamily="2" charset="-78"/>
            </a:endParaRPr>
          </a:p>
        </p:txBody>
      </p:sp>
      <p:sp>
        <p:nvSpPr>
          <p:cNvPr id="5" name="מלבן 4"/>
          <p:cNvSpPr/>
          <p:nvPr/>
        </p:nvSpPr>
        <p:spPr>
          <a:xfrm>
            <a:off x="1420196" y="1866856"/>
            <a:ext cx="6612708" cy="646331"/>
          </a:xfrm>
          <a:prstGeom prst="rect">
            <a:avLst/>
          </a:prstGeom>
        </p:spPr>
        <p:txBody>
          <a:bodyPr wrap="none">
            <a:spAutoFit/>
          </a:bodyPr>
          <a:lstStyle/>
          <a:p>
            <a:pPr marL="571500" indent="-571500" algn="ctr" rtl="1">
              <a:buFont typeface="Wingdings" panose="05000000000000000000" pitchFamily="2" charset="2"/>
              <a:buChar char="ü"/>
            </a:pPr>
            <a:r>
              <a:rPr lang="ar-JO" sz="3600" b="1" dirty="0">
                <a:ln w="9525">
                  <a:solidFill>
                    <a:schemeClr val="bg1"/>
                  </a:solidFill>
                  <a:prstDash val="solid"/>
                </a:ln>
                <a:solidFill>
                  <a:srgbClr val="FFAB1F"/>
                </a:solidFill>
                <a:latin typeface="Sakkal Majalla" panose="02000000000000000000" pitchFamily="2" charset="-78"/>
                <a:cs typeface="Sakkal Majalla" panose="02000000000000000000" pitchFamily="2" charset="-78"/>
              </a:rPr>
              <a:t>قمنا باختيار </a:t>
            </a:r>
            <a:r>
              <a:rPr lang="ar-SA" sz="3600" b="1" dirty="0">
                <a:ln w="9525">
                  <a:solidFill>
                    <a:schemeClr val="bg1"/>
                  </a:solidFill>
                  <a:prstDash val="solid"/>
                </a:ln>
                <a:solidFill>
                  <a:srgbClr val="FFAB1F"/>
                </a:solidFill>
                <a:latin typeface="Sakkal Majalla" panose="02000000000000000000" pitchFamily="2" charset="-78"/>
                <a:cs typeface="Sakkal Majalla" panose="02000000000000000000" pitchFamily="2" charset="-78"/>
              </a:rPr>
              <a:t>5</a:t>
            </a:r>
            <a:r>
              <a:rPr lang="ar-JO" sz="3600" b="1" dirty="0">
                <a:ln w="9525">
                  <a:solidFill>
                    <a:schemeClr val="bg1"/>
                  </a:solidFill>
                  <a:prstDash val="solid"/>
                </a:ln>
                <a:solidFill>
                  <a:srgbClr val="FFAB1F"/>
                </a:solidFill>
                <a:latin typeface="Sakkal Majalla" panose="02000000000000000000" pitchFamily="2" charset="-78"/>
                <a:cs typeface="Sakkal Majalla" panose="02000000000000000000" pitchFamily="2" charset="-78"/>
              </a:rPr>
              <a:t> كائنات لحل هذه القضية</a:t>
            </a:r>
            <a:r>
              <a:rPr lang="ar-SA" sz="3600" b="1" dirty="0">
                <a:ln w="9525">
                  <a:solidFill>
                    <a:schemeClr val="bg1"/>
                  </a:solidFill>
                  <a:prstDash val="solid"/>
                </a:ln>
                <a:solidFill>
                  <a:srgbClr val="FFAB1F"/>
                </a:solidFill>
                <a:latin typeface="Sakkal Majalla" panose="02000000000000000000" pitchFamily="2" charset="-78"/>
                <a:cs typeface="Sakkal Majalla" panose="02000000000000000000" pitchFamily="2" charset="-78"/>
              </a:rPr>
              <a:t> وهي:</a:t>
            </a:r>
            <a:endParaRPr lang="ar-SA" sz="3600" b="1" dirty="0">
              <a:ln w="9525">
                <a:solidFill>
                  <a:schemeClr val="bg1"/>
                </a:solidFill>
                <a:prstDash val="solid"/>
              </a:ln>
              <a:solidFill>
                <a:srgbClr val="FFAB1F"/>
              </a:solidFill>
            </a:endParaRPr>
          </a:p>
        </p:txBody>
      </p:sp>
      <p:pic>
        <p:nvPicPr>
          <p:cNvPr id="3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1740" t="84019" r="62235" b="5768"/>
          <a:stretch/>
        </p:blipFill>
        <p:spPr bwMode="auto">
          <a:xfrm>
            <a:off x="7823470" y="3094850"/>
            <a:ext cx="878577" cy="837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5702" t="84019" r="68314" b="5768"/>
          <a:stretch/>
        </p:blipFill>
        <p:spPr bwMode="auto">
          <a:xfrm>
            <a:off x="5995023" y="3094850"/>
            <a:ext cx="885350" cy="837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3909" t="84019" r="80171" b="5768"/>
          <a:stretch/>
        </p:blipFill>
        <p:spPr bwMode="auto">
          <a:xfrm>
            <a:off x="4139842" y="3094850"/>
            <a:ext cx="912084" cy="837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תמונה 7" descr="גזירת מסך"/>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758" y="3094850"/>
            <a:ext cx="883743" cy="837710"/>
          </a:xfrm>
          <a:prstGeom prst="rect">
            <a:avLst/>
          </a:prstGeom>
        </p:spPr>
      </p:pic>
      <p:pic>
        <p:nvPicPr>
          <p:cNvPr id="9" name="תמונה 8" descr="גזירת מסך"/>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5330" y="3094850"/>
            <a:ext cx="881976" cy="837710"/>
          </a:xfrm>
          <a:prstGeom prst="rect">
            <a:avLst/>
          </a:prstGeom>
        </p:spPr>
      </p:pic>
      <p:sp>
        <p:nvSpPr>
          <p:cNvPr id="10" name="אליפסה 9"/>
          <p:cNvSpPr/>
          <p:nvPr/>
        </p:nvSpPr>
        <p:spPr>
          <a:xfrm>
            <a:off x="8048921" y="2786940"/>
            <a:ext cx="323297" cy="313725"/>
          </a:xfrm>
          <a:prstGeom prst="ellipse">
            <a:avLst/>
          </a:prstGeom>
          <a:solidFill>
            <a:srgbClr val="FFAB1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bg2"/>
                </a:solidFill>
              </a:rPr>
              <a:t>1</a:t>
            </a:r>
          </a:p>
        </p:txBody>
      </p:sp>
      <p:sp>
        <p:nvSpPr>
          <p:cNvPr id="40" name="אליפסה 39"/>
          <p:cNvSpPr/>
          <p:nvPr/>
        </p:nvSpPr>
        <p:spPr>
          <a:xfrm>
            <a:off x="6297643" y="2809798"/>
            <a:ext cx="323297" cy="313725"/>
          </a:xfrm>
          <a:prstGeom prst="ellipse">
            <a:avLst/>
          </a:prstGeom>
          <a:solidFill>
            <a:srgbClr val="FFAB1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bg2"/>
                </a:solidFill>
              </a:rPr>
              <a:t>2</a:t>
            </a:r>
          </a:p>
        </p:txBody>
      </p:sp>
      <p:sp>
        <p:nvSpPr>
          <p:cNvPr id="41" name="אליפסה 40"/>
          <p:cNvSpPr/>
          <p:nvPr/>
        </p:nvSpPr>
        <p:spPr>
          <a:xfrm>
            <a:off x="4434235" y="2809799"/>
            <a:ext cx="323297" cy="313725"/>
          </a:xfrm>
          <a:prstGeom prst="ellipse">
            <a:avLst/>
          </a:prstGeom>
          <a:solidFill>
            <a:srgbClr val="FFAB1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bg2"/>
                </a:solidFill>
              </a:rPr>
              <a:t>3</a:t>
            </a:r>
          </a:p>
        </p:txBody>
      </p:sp>
      <p:sp>
        <p:nvSpPr>
          <p:cNvPr id="42" name="אליפסה 41"/>
          <p:cNvSpPr/>
          <p:nvPr/>
        </p:nvSpPr>
        <p:spPr>
          <a:xfrm>
            <a:off x="2624669" y="2809800"/>
            <a:ext cx="323297" cy="313725"/>
          </a:xfrm>
          <a:prstGeom prst="ellipse">
            <a:avLst/>
          </a:prstGeom>
          <a:solidFill>
            <a:srgbClr val="FFAB1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bg2"/>
                </a:solidFill>
              </a:rPr>
              <a:t>4</a:t>
            </a:r>
          </a:p>
        </p:txBody>
      </p:sp>
      <p:sp>
        <p:nvSpPr>
          <p:cNvPr id="43" name="אליפסה 42"/>
          <p:cNvSpPr/>
          <p:nvPr/>
        </p:nvSpPr>
        <p:spPr>
          <a:xfrm>
            <a:off x="913598" y="2809800"/>
            <a:ext cx="323297" cy="313725"/>
          </a:xfrm>
          <a:prstGeom prst="ellipse">
            <a:avLst/>
          </a:prstGeom>
          <a:solidFill>
            <a:srgbClr val="FFAB1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bg2"/>
                </a:solidFill>
              </a:rPr>
              <a:t>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grpSp>
        <p:nvGrpSpPr>
          <p:cNvPr id="897" name="Google Shape;897;p32"/>
          <p:cNvGrpSpPr/>
          <p:nvPr/>
        </p:nvGrpSpPr>
        <p:grpSpPr>
          <a:xfrm rot="807122">
            <a:off x="7468589" y="-491502"/>
            <a:ext cx="2497551" cy="2401906"/>
            <a:chOff x="1857000" y="3245400"/>
            <a:chExt cx="1233825" cy="1186575"/>
          </a:xfrm>
        </p:grpSpPr>
        <p:sp>
          <p:nvSpPr>
            <p:cNvPr id="898" name="Google Shape;898;p32"/>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2"/>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2"/>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rgbClr val="FFAB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2"/>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 name="Google Shape;906;p32"/>
          <p:cNvGrpSpPr/>
          <p:nvPr/>
        </p:nvGrpSpPr>
        <p:grpSpPr>
          <a:xfrm rot="2556023">
            <a:off x="8143206" y="-334603"/>
            <a:ext cx="1144723" cy="1961055"/>
            <a:chOff x="2946668" y="3613769"/>
            <a:chExt cx="640047" cy="1096481"/>
          </a:xfrm>
        </p:grpSpPr>
        <p:sp>
          <p:nvSpPr>
            <p:cNvPr id="907" name="Google Shape;907;p32"/>
            <p:cNvSpPr/>
            <p:nvPr/>
          </p:nvSpPr>
          <p:spPr>
            <a:xfrm rot="1150281">
              <a:off x="3079389" y="3651109"/>
              <a:ext cx="374604" cy="871569"/>
            </a:xfrm>
            <a:custGeom>
              <a:avLst/>
              <a:gdLst/>
              <a:ahLst/>
              <a:cxnLst/>
              <a:rect l="l" t="t" r="r" b="b"/>
              <a:pathLst>
                <a:path w="11600" h="26989" extrusionOk="0">
                  <a:moveTo>
                    <a:pt x="7894" y="394"/>
                  </a:moveTo>
                  <a:cubicBezTo>
                    <a:pt x="7952" y="394"/>
                    <a:pt x="8012" y="398"/>
                    <a:pt x="8072" y="405"/>
                  </a:cubicBezTo>
                  <a:cubicBezTo>
                    <a:pt x="8887" y="468"/>
                    <a:pt x="9608" y="875"/>
                    <a:pt x="10423" y="985"/>
                  </a:cubicBezTo>
                  <a:lnTo>
                    <a:pt x="10439" y="985"/>
                  </a:lnTo>
                  <a:cubicBezTo>
                    <a:pt x="10894" y="1189"/>
                    <a:pt x="11333" y="1518"/>
                    <a:pt x="11254" y="2333"/>
                  </a:cubicBezTo>
                  <a:cubicBezTo>
                    <a:pt x="11160" y="3164"/>
                    <a:pt x="10627" y="4214"/>
                    <a:pt x="10267" y="5044"/>
                  </a:cubicBezTo>
                  <a:cubicBezTo>
                    <a:pt x="10016" y="4684"/>
                    <a:pt x="9655" y="4386"/>
                    <a:pt x="9436" y="4276"/>
                  </a:cubicBezTo>
                  <a:cubicBezTo>
                    <a:pt x="8558" y="3822"/>
                    <a:pt x="7571" y="3571"/>
                    <a:pt x="6630" y="3273"/>
                  </a:cubicBezTo>
                  <a:cubicBezTo>
                    <a:pt x="6416" y="3209"/>
                    <a:pt x="6231" y="3159"/>
                    <a:pt x="6041" y="3159"/>
                  </a:cubicBezTo>
                  <a:cubicBezTo>
                    <a:pt x="5952" y="3159"/>
                    <a:pt x="5863" y="3170"/>
                    <a:pt x="5768" y="3195"/>
                  </a:cubicBezTo>
                  <a:cubicBezTo>
                    <a:pt x="6003" y="2693"/>
                    <a:pt x="6176" y="2176"/>
                    <a:pt x="6395" y="1674"/>
                  </a:cubicBezTo>
                  <a:cubicBezTo>
                    <a:pt x="6781" y="774"/>
                    <a:pt x="7285" y="394"/>
                    <a:pt x="7894" y="394"/>
                  </a:cubicBezTo>
                  <a:close/>
                  <a:moveTo>
                    <a:pt x="5959" y="3426"/>
                  </a:moveTo>
                  <a:cubicBezTo>
                    <a:pt x="6707" y="3426"/>
                    <a:pt x="7540" y="3948"/>
                    <a:pt x="8057" y="4135"/>
                  </a:cubicBezTo>
                  <a:cubicBezTo>
                    <a:pt x="8370" y="4245"/>
                    <a:pt x="11050" y="5154"/>
                    <a:pt x="10016" y="6345"/>
                  </a:cubicBezTo>
                  <a:cubicBezTo>
                    <a:pt x="9702" y="5703"/>
                    <a:pt x="8715" y="5436"/>
                    <a:pt x="8260" y="5264"/>
                  </a:cubicBezTo>
                  <a:cubicBezTo>
                    <a:pt x="7864" y="5132"/>
                    <a:pt x="6564" y="4520"/>
                    <a:pt x="5630" y="4520"/>
                  </a:cubicBezTo>
                  <a:cubicBezTo>
                    <a:pt x="5457" y="4520"/>
                    <a:pt x="5297" y="4541"/>
                    <a:pt x="5157" y="4590"/>
                  </a:cubicBezTo>
                  <a:cubicBezTo>
                    <a:pt x="5063" y="4590"/>
                    <a:pt x="4969" y="4637"/>
                    <a:pt x="4875" y="4684"/>
                  </a:cubicBezTo>
                  <a:cubicBezTo>
                    <a:pt x="4796" y="4480"/>
                    <a:pt x="4796" y="4198"/>
                    <a:pt x="4937" y="3932"/>
                  </a:cubicBezTo>
                  <a:cubicBezTo>
                    <a:pt x="5016" y="3791"/>
                    <a:pt x="5110" y="3696"/>
                    <a:pt x="5204" y="3634"/>
                  </a:cubicBezTo>
                  <a:cubicBezTo>
                    <a:pt x="5213" y="3643"/>
                    <a:pt x="5222" y="3652"/>
                    <a:pt x="5231" y="3652"/>
                  </a:cubicBezTo>
                  <a:cubicBezTo>
                    <a:pt x="5238" y="3652"/>
                    <a:pt x="5244" y="3647"/>
                    <a:pt x="5251" y="3634"/>
                  </a:cubicBezTo>
                  <a:cubicBezTo>
                    <a:pt x="5467" y="3484"/>
                    <a:pt x="5708" y="3426"/>
                    <a:pt x="5959" y="3426"/>
                  </a:cubicBezTo>
                  <a:close/>
                  <a:moveTo>
                    <a:pt x="5331" y="4825"/>
                  </a:moveTo>
                  <a:cubicBezTo>
                    <a:pt x="6116" y="4825"/>
                    <a:pt x="7484" y="5382"/>
                    <a:pt x="7727" y="5468"/>
                  </a:cubicBezTo>
                  <a:cubicBezTo>
                    <a:pt x="8088" y="5577"/>
                    <a:pt x="10361" y="6095"/>
                    <a:pt x="9671" y="7443"/>
                  </a:cubicBezTo>
                  <a:cubicBezTo>
                    <a:pt x="9138" y="6628"/>
                    <a:pt x="7837" y="6361"/>
                    <a:pt x="7148" y="6173"/>
                  </a:cubicBezTo>
                  <a:cubicBezTo>
                    <a:pt x="6773" y="6066"/>
                    <a:pt x="6128" y="5813"/>
                    <a:pt x="5486" y="5813"/>
                  </a:cubicBezTo>
                  <a:cubicBezTo>
                    <a:pt x="5189" y="5813"/>
                    <a:pt x="4892" y="5867"/>
                    <a:pt x="4624" y="6016"/>
                  </a:cubicBezTo>
                  <a:cubicBezTo>
                    <a:pt x="4624" y="5828"/>
                    <a:pt x="4624" y="5656"/>
                    <a:pt x="4718" y="5483"/>
                  </a:cubicBezTo>
                  <a:cubicBezTo>
                    <a:pt x="4796" y="5295"/>
                    <a:pt x="4922" y="5186"/>
                    <a:pt x="5063" y="5076"/>
                  </a:cubicBezTo>
                  <a:cubicBezTo>
                    <a:pt x="5076" y="5063"/>
                    <a:pt x="5078" y="5040"/>
                    <a:pt x="5070" y="5040"/>
                  </a:cubicBezTo>
                  <a:cubicBezTo>
                    <a:pt x="5068" y="5040"/>
                    <a:pt x="5066" y="5041"/>
                    <a:pt x="5063" y="5044"/>
                  </a:cubicBezTo>
                  <a:cubicBezTo>
                    <a:pt x="4718" y="5107"/>
                    <a:pt x="4405" y="5671"/>
                    <a:pt x="4577" y="6032"/>
                  </a:cubicBezTo>
                  <a:cubicBezTo>
                    <a:pt x="4452" y="6110"/>
                    <a:pt x="4342" y="6204"/>
                    <a:pt x="4232" y="6314"/>
                  </a:cubicBezTo>
                  <a:cubicBezTo>
                    <a:pt x="4279" y="5640"/>
                    <a:pt x="4655" y="5154"/>
                    <a:pt x="5126" y="4841"/>
                  </a:cubicBezTo>
                  <a:cubicBezTo>
                    <a:pt x="5188" y="4830"/>
                    <a:pt x="5257" y="4825"/>
                    <a:pt x="5331" y="4825"/>
                  </a:cubicBezTo>
                  <a:close/>
                  <a:moveTo>
                    <a:pt x="4373" y="7160"/>
                  </a:moveTo>
                  <a:cubicBezTo>
                    <a:pt x="4373" y="7223"/>
                    <a:pt x="4373" y="7270"/>
                    <a:pt x="4405" y="7302"/>
                  </a:cubicBezTo>
                  <a:cubicBezTo>
                    <a:pt x="4326" y="7474"/>
                    <a:pt x="4263" y="7646"/>
                    <a:pt x="4201" y="7819"/>
                  </a:cubicBezTo>
                  <a:cubicBezTo>
                    <a:pt x="4201" y="7772"/>
                    <a:pt x="4201" y="7740"/>
                    <a:pt x="4185" y="7709"/>
                  </a:cubicBezTo>
                  <a:cubicBezTo>
                    <a:pt x="4248" y="7505"/>
                    <a:pt x="4310" y="7333"/>
                    <a:pt x="4373" y="7160"/>
                  </a:cubicBezTo>
                  <a:close/>
                  <a:moveTo>
                    <a:pt x="5232" y="6227"/>
                  </a:moveTo>
                  <a:cubicBezTo>
                    <a:pt x="5264" y="6227"/>
                    <a:pt x="5297" y="6230"/>
                    <a:pt x="5329" y="6236"/>
                  </a:cubicBezTo>
                  <a:cubicBezTo>
                    <a:pt x="5517" y="6236"/>
                    <a:pt x="5690" y="6251"/>
                    <a:pt x="5862" y="6283"/>
                  </a:cubicBezTo>
                  <a:cubicBezTo>
                    <a:pt x="6395" y="6361"/>
                    <a:pt x="6897" y="6471"/>
                    <a:pt x="7383" y="6643"/>
                  </a:cubicBezTo>
                  <a:cubicBezTo>
                    <a:pt x="7759" y="6769"/>
                    <a:pt x="8119" y="6925"/>
                    <a:pt x="8480" y="7113"/>
                  </a:cubicBezTo>
                  <a:cubicBezTo>
                    <a:pt x="8762" y="7270"/>
                    <a:pt x="10361" y="8195"/>
                    <a:pt x="9170" y="9277"/>
                  </a:cubicBezTo>
                  <a:cubicBezTo>
                    <a:pt x="9217" y="9151"/>
                    <a:pt x="9248" y="9026"/>
                    <a:pt x="9295" y="8900"/>
                  </a:cubicBezTo>
                  <a:cubicBezTo>
                    <a:pt x="9326" y="8806"/>
                    <a:pt x="9295" y="8775"/>
                    <a:pt x="9248" y="8775"/>
                  </a:cubicBezTo>
                  <a:lnTo>
                    <a:pt x="9217" y="8681"/>
                  </a:lnTo>
                  <a:cubicBezTo>
                    <a:pt x="9232" y="8634"/>
                    <a:pt x="9232" y="8603"/>
                    <a:pt x="9201" y="8571"/>
                  </a:cubicBezTo>
                  <a:cubicBezTo>
                    <a:pt x="7978" y="7443"/>
                    <a:pt x="6160" y="7113"/>
                    <a:pt x="4530" y="6988"/>
                  </a:cubicBezTo>
                  <a:cubicBezTo>
                    <a:pt x="4522" y="6985"/>
                    <a:pt x="4514" y="6984"/>
                    <a:pt x="4506" y="6984"/>
                  </a:cubicBezTo>
                  <a:cubicBezTo>
                    <a:pt x="4472" y="6984"/>
                    <a:pt x="4446" y="7012"/>
                    <a:pt x="4420" y="7051"/>
                  </a:cubicBezTo>
                  <a:cubicBezTo>
                    <a:pt x="4661" y="6498"/>
                    <a:pt x="4928" y="6227"/>
                    <a:pt x="5232" y="6227"/>
                  </a:cubicBezTo>
                  <a:close/>
                  <a:moveTo>
                    <a:pt x="6270" y="7740"/>
                  </a:moveTo>
                  <a:cubicBezTo>
                    <a:pt x="6771" y="7913"/>
                    <a:pt x="7257" y="8101"/>
                    <a:pt x="7759" y="8289"/>
                  </a:cubicBezTo>
                  <a:cubicBezTo>
                    <a:pt x="7759" y="8352"/>
                    <a:pt x="7759" y="8414"/>
                    <a:pt x="7759" y="8461"/>
                  </a:cubicBezTo>
                  <a:cubicBezTo>
                    <a:pt x="6176" y="12082"/>
                    <a:pt x="4812" y="16001"/>
                    <a:pt x="3715" y="19763"/>
                  </a:cubicBezTo>
                  <a:cubicBezTo>
                    <a:pt x="3684" y="19308"/>
                    <a:pt x="3495" y="18963"/>
                    <a:pt x="3182" y="18838"/>
                  </a:cubicBezTo>
                  <a:cubicBezTo>
                    <a:pt x="3121" y="18819"/>
                    <a:pt x="3058" y="18809"/>
                    <a:pt x="2994" y="18809"/>
                  </a:cubicBezTo>
                  <a:cubicBezTo>
                    <a:pt x="2639" y="18809"/>
                    <a:pt x="2233" y="19088"/>
                    <a:pt x="1928" y="19512"/>
                  </a:cubicBezTo>
                  <a:cubicBezTo>
                    <a:pt x="2618" y="17662"/>
                    <a:pt x="3260" y="15797"/>
                    <a:pt x="3903" y="13932"/>
                  </a:cubicBezTo>
                  <a:cubicBezTo>
                    <a:pt x="4248" y="12960"/>
                    <a:pt x="4593" y="11973"/>
                    <a:pt x="4937" y="11001"/>
                  </a:cubicBezTo>
                  <a:cubicBezTo>
                    <a:pt x="5094" y="10562"/>
                    <a:pt x="5235" y="10123"/>
                    <a:pt x="5392" y="9684"/>
                  </a:cubicBezTo>
                  <a:cubicBezTo>
                    <a:pt x="5423" y="9621"/>
                    <a:pt x="5800" y="8430"/>
                    <a:pt x="5956" y="7866"/>
                  </a:cubicBezTo>
                  <a:cubicBezTo>
                    <a:pt x="6066" y="7819"/>
                    <a:pt x="6160" y="7772"/>
                    <a:pt x="6270" y="7740"/>
                  </a:cubicBezTo>
                  <a:close/>
                  <a:moveTo>
                    <a:pt x="8010" y="8399"/>
                  </a:moveTo>
                  <a:cubicBezTo>
                    <a:pt x="8213" y="8477"/>
                    <a:pt x="8433" y="8571"/>
                    <a:pt x="8637" y="8650"/>
                  </a:cubicBezTo>
                  <a:cubicBezTo>
                    <a:pt x="8762" y="8728"/>
                    <a:pt x="8856" y="8853"/>
                    <a:pt x="8919" y="9010"/>
                  </a:cubicBezTo>
                  <a:cubicBezTo>
                    <a:pt x="8934" y="9073"/>
                    <a:pt x="8950" y="9135"/>
                    <a:pt x="8966" y="9198"/>
                  </a:cubicBezTo>
                  <a:cubicBezTo>
                    <a:pt x="8981" y="9230"/>
                    <a:pt x="8981" y="9245"/>
                    <a:pt x="8997" y="9245"/>
                  </a:cubicBezTo>
                  <a:cubicBezTo>
                    <a:pt x="8401" y="10860"/>
                    <a:pt x="7790" y="12490"/>
                    <a:pt x="7195" y="14120"/>
                  </a:cubicBezTo>
                  <a:cubicBezTo>
                    <a:pt x="7492" y="13242"/>
                    <a:pt x="7759" y="12364"/>
                    <a:pt x="8057" y="11502"/>
                  </a:cubicBezTo>
                  <a:cubicBezTo>
                    <a:pt x="8307" y="10687"/>
                    <a:pt x="8715" y="9825"/>
                    <a:pt x="8574" y="8979"/>
                  </a:cubicBezTo>
                  <a:cubicBezTo>
                    <a:pt x="8574" y="8972"/>
                    <a:pt x="8569" y="8968"/>
                    <a:pt x="8562" y="8968"/>
                  </a:cubicBezTo>
                  <a:cubicBezTo>
                    <a:pt x="8553" y="8968"/>
                    <a:pt x="8543" y="8976"/>
                    <a:pt x="8543" y="8994"/>
                  </a:cubicBezTo>
                  <a:cubicBezTo>
                    <a:pt x="8574" y="9982"/>
                    <a:pt x="8213" y="10922"/>
                    <a:pt x="7900" y="11863"/>
                  </a:cubicBezTo>
                  <a:cubicBezTo>
                    <a:pt x="7586" y="12819"/>
                    <a:pt x="7257" y="13791"/>
                    <a:pt x="6944" y="14747"/>
                  </a:cubicBezTo>
                  <a:cubicBezTo>
                    <a:pt x="6850" y="15013"/>
                    <a:pt x="6771" y="15280"/>
                    <a:pt x="6677" y="15546"/>
                  </a:cubicBezTo>
                  <a:cubicBezTo>
                    <a:pt x="6113" y="17161"/>
                    <a:pt x="5549" y="18759"/>
                    <a:pt x="5016" y="20374"/>
                  </a:cubicBezTo>
                  <a:cubicBezTo>
                    <a:pt x="4922" y="20050"/>
                    <a:pt x="4699" y="19875"/>
                    <a:pt x="4429" y="19875"/>
                  </a:cubicBezTo>
                  <a:cubicBezTo>
                    <a:pt x="4203" y="19875"/>
                    <a:pt x="3943" y="19999"/>
                    <a:pt x="3699" y="20264"/>
                  </a:cubicBezTo>
                  <a:cubicBezTo>
                    <a:pt x="5110" y="16314"/>
                    <a:pt x="6568" y="12380"/>
                    <a:pt x="8010" y="8430"/>
                  </a:cubicBezTo>
                  <a:cubicBezTo>
                    <a:pt x="8010" y="8414"/>
                    <a:pt x="8010" y="8414"/>
                    <a:pt x="8010" y="8399"/>
                  </a:cubicBezTo>
                  <a:close/>
                  <a:moveTo>
                    <a:pt x="1630" y="23195"/>
                  </a:moveTo>
                  <a:cubicBezTo>
                    <a:pt x="1724" y="23211"/>
                    <a:pt x="1834" y="23242"/>
                    <a:pt x="1912" y="23305"/>
                  </a:cubicBezTo>
                  <a:cubicBezTo>
                    <a:pt x="1944" y="23321"/>
                    <a:pt x="1959" y="23336"/>
                    <a:pt x="1991" y="23352"/>
                  </a:cubicBezTo>
                  <a:cubicBezTo>
                    <a:pt x="1991" y="23352"/>
                    <a:pt x="2006" y="23368"/>
                    <a:pt x="2006" y="23383"/>
                  </a:cubicBezTo>
                  <a:cubicBezTo>
                    <a:pt x="1897" y="23321"/>
                    <a:pt x="1787" y="23274"/>
                    <a:pt x="1662" y="23242"/>
                  </a:cubicBezTo>
                  <a:cubicBezTo>
                    <a:pt x="1646" y="23227"/>
                    <a:pt x="1646" y="23211"/>
                    <a:pt x="1630" y="23195"/>
                  </a:cubicBezTo>
                  <a:close/>
                  <a:moveTo>
                    <a:pt x="1019" y="23477"/>
                  </a:moveTo>
                  <a:cubicBezTo>
                    <a:pt x="1035" y="23509"/>
                    <a:pt x="1050" y="23556"/>
                    <a:pt x="1066" y="23603"/>
                  </a:cubicBezTo>
                  <a:cubicBezTo>
                    <a:pt x="1050" y="23650"/>
                    <a:pt x="1035" y="23697"/>
                    <a:pt x="1019" y="23744"/>
                  </a:cubicBezTo>
                  <a:cubicBezTo>
                    <a:pt x="1003" y="23760"/>
                    <a:pt x="988" y="23775"/>
                    <a:pt x="972" y="23807"/>
                  </a:cubicBezTo>
                  <a:cubicBezTo>
                    <a:pt x="972" y="23760"/>
                    <a:pt x="972" y="23713"/>
                    <a:pt x="972" y="23666"/>
                  </a:cubicBezTo>
                  <a:cubicBezTo>
                    <a:pt x="988" y="23619"/>
                    <a:pt x="1003" y="23556"/>
                    <a:pt x="1019" y="23493"/>
                  </a:cubicBezTo>
                  <a:cubicBezTo>
                    <a:pt x="1019" y="23493"/>
                    <a:pt x="1019" y="23477"/>
                    <a:pt x="1019" y="23477"/>
                  </a:cubicBezTo>
                  <a:close/>
                  <a:moveTo>
                    <a:pt x="1072" y="18956"/>
                  </a:moveTo>
                  <a:cubicBezTo>
                    <a:pt x="1135" y="18956"/>
                    <a:pt x="1196" y="18969"/>
                    <a:pt x="1254" y="18995"/>
                  </a:cubicBezTo>
                  <a:cubicBezTo>
                    <a:pt x="1630" y="19167"/>
                    <a:pt x="1614" y="19669"/>
                    <a:pt x="1583" y="20202"/>
                  </a:cubicBezTo>
                  <a:cubicBezTo>
                    <a:pt x="1583" y="20263"/>
                    <a:pt x="1623" y="20305"/>
                    <a:pt x="1668" y="20305"/>
                  </a:cubicBezTo>
                  <a:cubicBezTo>
                    <a:pt x="1704" y="20305"/>
                    <a:pt x="1744" y="20279"/>
                    <a:pt x="1771" y="20217"/>
                  </a:cubicBezTo>
                  <a:cubicBezTo>
                    <a:pt x="1803" y="20123"/>
                    <a:pt x="1834" y="20013"/>
                    <a:pt x="1850" y="19919"/>
                  </a:cubicBezTo>
                  <a:cubicBezTo>
                    <a:pt x="2149" y="19427"/>
                    <a:pt x="2521" y="19199"/>
                    <a:pt x="2832" y="19199"/>
                  </a:cubicBezTo>
                  <a:cubicBezTo>
                    <a:pt x="3302" y="19199"/>
                    <a:pt x="3634" y="19719"/>
                    <a:pt x="3370" y="20625"/>
                  </a:cubicBezTo>
                  <a:cubicBezTo>
                    <a:pt x="3337" y="20748"/>
                    <a:pt x="3386" y="20811"/>
                    <a:pt x="3450" y="20811"/>
                  </a:cubicBezTo>
                  <a:cubicBezTo>
                    <a:pt x="3507" y="20811"/>
                    <a:pt x="3575" y="20760"/>
                    <a:pt x="3605" y="20656"/>
                  </a:cubicBezTo>
                  <a:cubicBezTo>
                    <a:pt x="3605" y="20640"/>
                    <a:pt x="3605" y="20640"/>
                    <a:pt x="3621" y="20625"/>
                  </a:cubicBezTo>
                  <a:cubicBezTo>
                    <a:pt x="3621" y="20625"/>
                    <a:pt x="3636" y="20625"/>
                    <a:pt x="3636" y="20609"/>
                  </a:cubicBezTo>
                  <a:cubicBezTo>
                    <a:pt x="3860" y="20314"/>
                    <a:pt x="4092" y="20183"/>
                    <a:pt x="4289" y="20183"/>
                  </a:cubicBezTo>
                  <a:cubicBezTo>
                    <a:pt x="4604" y="20183"/>
                    <a:pt x="4829" y="20517"/>
                    <a:pt x="4781" y="21048"/>
                  </a:cubicBezTo>
                  <a:cubicBezTo>
                    <a:pt x="4781" y="21064"/>
                    <a:pt x="4781" y="21064"/>
                    <a:pt x="4781" y="21079"/>
                  </a:cubicBezTo>
                  <a:cubicBezTo>
                    <a:pt x="4765" y="21079"/>
                    <a:pt x="4765" y="21095"/>
                    <a:pt x="4765" y="21111"/>
                  </a:cubicBezTo>
                  <a:cubicBezTo>
                    <a:pt x="4075" y="22035"/>
                    <a:pt x="3401" y="22976"/>
                    <a:pt x="2712" y="23901"/>
                  </a:cubicBezTo>
                  <a:cubicBezTo>
                    <a:pt x="2696" y="23932"/>
                    <a:pt x="2665" y="23963"/>
                    <a:pt x="2618" y="24010"/>
                  </a:cubicBezTo>
                  <a:cubicBezTo>
                    <a:pt x="2649" y="23979"/>
                    <a:pt x="2649" y="23948"/>
                    <a:pt x="2649" y="23916"/>
                  </a:cubicBezTo>
                  <a:cubicBezTo>
                    <a:pt x="2557" y="23255"/>
                    <a:pt x="2083" y="22825"/>
                    <a:pt x="1552" y="22825"/>
                  </a:cubicBezTo>
                  <a:cubicBezTo>
                    <a:pt x="1177" y="22825"/>
                    <a:pt x="773" y="23040"/>
                    <a:pt x="455" y="23540"/>
                  </a:cubicBezTo>
                  <a:cubicBezTo>
                    <a:pt x="455" y="23462"/>
                    <a:pt x="439" y="23383"/>
                    <a:pt x="439" y="23305"/>
                  </a:cubicBezTo>
                  <a:cubicBezTo>
                    <a:pt x="345" y="22161"/>
                    <a:pt x="266" y="21001"/>
                    <a:pt x="172" y="19857"/>
                  </a:cubicBezTo>
                  <a:cubicBezTo>
                    <a:pt x="157" y="19810"/>
                    <a:pt x="141" y="19778"/>
                    <a:pt x="110" y="19778"/>
                  </a:cubicBezTo>
                  <a:cubicBezTo>
                    <a:pt x="141" y="19731"/>
                    <a:pt x="172" y="19684"/>
                    <a:pt x="204" y="19622"/>
                  </a:cubicBezTo>
                  <a:cubicBezTo>
                    <a:pt x="235" y="19575"/>
                    <a:pt x="235" y="19543"/>
                    <a:pt x="235" y="19512"/>
                  </a:cubicBezTo>
                  <a:cubicBezTo>
                    <a:pt x="478" y="19192"/>
                    <a:pt x="794" y="18956"/>
                    <a:pt x="1072" y="18956"/>
                  </a:cubicBezTo>
                  <a:close/>
                  <a:moveTo>
                    <a:pt x="1567" y="23697"/>
                  </a:moveTo>
                  <a:lnTo>
                    <a:pt x="1646" y="23713"/>
                  </a:lnTo>
                  <a:cubicBezTo>
                    <a:pt x="1583" y="23885"/>
                    <a:pt x="1505" y="24042"/>
                    <a:pt x="1442" y="24214"/>
                  </a:cubicBezTo>
                  <a:cubicBezTo>
                    <a:pt x="1489" y="24042"/>
                    <a:pt x="1536" y="23869"/>
                    <a:pt x="1567" y="23697"/>
                  </a:cubicBezTo>
                  <a:close/>
                  <a:moveTo>
                    <a:pt x="2116" y="23791"/>
                  </a:moveTo>
                  <a:cubicBezTo>
                    <a:pt x="2100" y="23869"/>
                    <a:pt x="2069" y="23932"/>
                    <a:pt x="2038" y="23995"/>
                  </a:cubicBezTo>
                  <a:cubicBezTo>
                    <a:pt x="1991" y="24089"/>
                    <a:pt x="1928" y="24198"/>
                    <a:pt x="1865" y="24293"/>
                  </a:cubicBezTo>
                  <a:cubicBezTo>
                    <a:pt x="1944" y="24120"/>
                    <a:pt x="2022" y="23963"/>
                    <a:pt x="2100" y="23791"/>
                  </a:cubicBezTo>
                  <a:close/>
                  <a:moveTo>
                    <a:pt x="2336" y="23838"/>
                  </a:moveTo>
                  <a:cubicBezTo>
                    <a:pt x="2367" y="23901"/>
                    <a:pt x="2414" y="23963"/>
                    <a:pt x="2461" y="24010"/>
                  </a:cubicBezTo>
                  <a:cubicBezTo>
                    <a:pt x="2449" y="24005"/>
                    <a:pt x="2436" y="24001"/>
                    <a:pt x="2422" y="24001"/>
                  </a:cubicBezTo>
                  <a:cubicBezTo>
                    <a:pt x="2397" y="24001"/>
                    <a:pt x="2371" y="24012"/>
                    <a:pt x="2351" y="24042"/>
                  </a:cubicBezTo>
                  <a:cubicBezTo>
                    <a:pt x="2257" y="24136"/>
                    <a:pt x="2163" y="24246"/>
                    <a:pt x="2085" y="24340"/>
                  </a:cubicBezTo>
                  <a:cubicBezTo>
                    <a:pt x="2116" y="24277"/>
                    <a:pt x="2147" y="24214"/>
                    <a:pt x="2179" y="24136"/>
                  </a:cubicBezTo>
                  <a:cubicBezTo>
                    <a:pt x="2226" y="24057"/>
                    <a:pt x="2257" y="23995"/>
                    <a:pt x="2288" y="23932"/>
                  </a:cubicBezTo>
                  <a:cubicBezTo>
                    <a:pt x="2304" y="23901"/>
                    <a:pt x="2320" y="23869"/>
                    <a:pt x="2336" y="23838"/>
                  </a:cubicBezTo>
                  <a:close/>
                  <a:moveTo>
                    <a:pt x="1865" y="23744"/>
                  </a:moveTo>
                  <a:cubicBezTo>
                    <a:pt x="1881" y="23744"/>
                    <a:pt x="1897" y="23744"/>
                    <a:pt x="1928" y="23760"/>
                  </a:cubicBezTo>
                  <a:cubicBezTo>
                    <a:pt x="1787" y="24057"/>
                    <a:pt x="1630" y="24355"/>
                    <a:pt x="1489" y="24653"/>
                  </a:cubicBezTo>
                  <a:cubicBezTo>
                    <a:pt x="1599" y="24355"/>
                    <a:pt x="1709" y="24042"/>
                    <a:pt x="1818" y="23744"/>
                  </a:cubicBezTo>
                  <a:close/>
                  <a:moveTo>
                    <a:pt x="2602" y="24042"/>
                  </a:moveTo>
                  <a:lnTo>
                    <a:pt x="2602" y="24042"/>
                  </a:lnTo>
                  <a:cubicBezTo>
                    <a:pt x="2351" y="24402"/>
                    <a:pt x="1834" y="25170"/>
                    <a:pt x="1379" y="25703"/>
                  </a:cubicBezTo>
                  <a:cubicBezTo>
                    <a:pt x="1677" y="25139"/>
                    <a:pt x="2038" y="24637"/>
                    <a:pt x="2477" y="24183"/>
                  </a:cubicBezTo>
                  <a:cubicBezTo>
                    <a:pt x="2508" y="24151"/>
                    <a:pt x="2524" y="24104"/>
                    <a:pt x="2508" y="24073"/>
                  </a:cubicBezTo>
                  <a:lnTo>
                    <a:pt x="2508" y="24073"/>
                  </a:lnTo>
                  <a:cubicBezTo>
                    <a:pt x="2512" y="24077"/>
                    <a:pt x="2519" y="24079"/>
                    <a:pt x="2526" y="24079"/>
                  </a:cubicBezTo>
                  <a:cubicBezTo>
                    <a:pt x="2548" y="24079"/>
                    <a:pt x="2579" y="24065"/>
                    <a:pt x="2602" y="24042"/>
                  </a:cubicBezTo>
                  <a:close/>
                  <a:moveTo>
                    <a:pt x="815" y="23383"/>
                  </a:moveTo>
                  <a:cubicBezTo>
                    <a:pt x="815" y="23430"/>
                    <a:pt x="815" y="23477"/>
                    <a:pt x="815" y="23524"/>
                  </a:cubicBezTo>
                  <a:cubicBezTo>
                    <a:pt x="799" y="23572"/>
                    <a:pt x="784" y="23619"/>
                    <a:pt x="784" y="23681"/>
                  </a:cubicBezTo>
                  <a:cubicBezTo>
                    <a:pt x="784" y="23713"/>
                    <a:pt x="799" y="23744"/>
                    <a:pt x="815" y="23760"/>
                  </a:cubicBezTo>
                  <a:cubicBezTo>
                    <a:pt x="815" y="24026"/>
                    <a:pt x="799" y="24293"/>
                    <a:pt x="784" y="24559"/>
                  </a:cubicBezTo>
                  <a:cubicBezTo>
                    <a:pt x="784" y="24230"/>
                    <a:pt x="784" y="23901"/>
                    <a:pt x="768" y="23572"/>
                  </a:cubicBezTo>
                  <a:cubicBezTo>
                    <a:pt x="768" y="23542"/>
                    <a:pt x="747" y="23526"/>
                    <a:pt x="723" y="23526"/>
                  </a:cubicBezTo>
                  <a:cubicBezTo>
                    <a:pt x="697" y="23526"/>
                    <a:pt x="667" y="23546"/>
                    <a:pt x="658" y="23587"/>
                  </a:cubicBezTo>
                  <a:cubicBezTo>
                    <a:pt x="643" y="24418"/>
                    <a:pt x="658" y="25233"/>
                    <a:pt x="658" y="26064"/>
                  </a:cubicBezTo>
                  <a:cubicBezTo>
                    <a:pt x="611" y="25703"/>
                    <a:pt x="580" y="24888"/>
                    <a:pt x="564" y="24778"/>
                  </a:cubicBezTo>
                  <a:cubicBezTo>
                    <a:pt x="533" y="24434"/>
                    <a:pt x="502" y="24104"/>
                    <a:pt x="470" y="23760"/>
                  </a:cubicBezTo>
                  <a:cubicBezTo>
                    <a:pt x="580" y="23603"/>
                    <a:pt x="690" y="23477"/>
                    <a:pt x="815" y="23383"/>
                  </a:cubicBezTo>
                  <a:close/>
                  <a:moveTo>
                    <a:pt x="1176" y="25876"/>
                  </a:moveTo>
                  <a:cubicBezTo>
                    <a:pt x="1176" y="25876"/>
                    <a:pt x="1191" y="25891"/>
                    <a:pt x="1223" y="25891"/>
                  </a:cubicBezTo>
                  <a:cubicBezTo>
                    <a:pt x="1160" y="25954"/>
                    <a:pt x="1113" y="26017"/>
                    <a:pt x="1066" y="26064"/>
                  </a:cubicBezTo>
                  <a:cubicBezTo>
                    <a:pt x="1097" y="26001"/>
                    <a:pt x="1129" y="25938"/>
                    <a:pt x="1176" y="25876"/>
                  </a:cubicBezTo>
                  <a:close/>
                  <a:moveTo>
                    <a:pt x="7911" y="1"/>
                  </a:moveTo>
                  <a:cubicBezTo>
                    <a:pt x="7753" y="1"/>
                    <a:pt x="7588" y="25"/>
                    <a:pt x="7414" y="91"/>
                  </a:cubicBezTo>
                  <a:cubicBezTo>
                    <a:pt x="6395" y="468"/>
                    <a:pt x="5988" y="1988"/>
                    <a:pt x="5674" y="3179"/>
                  </a:cubicBezTo>
                  <a:cubicBezTo>
                    <a:pt x="5658" y="3195"/>
                    <a:pt x="5658" y="3211"/>
                    <a:pt x="5674" y="3226"/>
                  </a:cubicBezTo>
                  <a:cubicBezTo>
                    <a:pt x="5627" y="3242"/>
                    <a:pt x="5596" y="3258"/>
                    <a:pt x="5549" y="3273"/>
                  </a:cubicBezTo>
                  <a:cubicBezTo>
                    <a:pt x="5520" y="3264"/>
                    <a:pt x="5490" y="3260"/>
                    <a:pt x="5460" y="3260"/>
                  </a:cubicBezTo>
                  <a:cubicBezTo>
                    <a:pt x="5222" y="3260"/>
                    <a:pt x="4934" y="3518"/>
                    <a:pt x="4781" y="3838"/>
                  </a:cubicBezTo>
                  <a:cubicBezTo>
                    <a:pt x="4608" y="4182"/>
                    <a:pt x="4608" y="4559"/>
                    <a:pt x="4734" y="4794"/>
                  </a:cubicBezTo>
                  <a:cubicBezTo>
                    <a:pt x="4326" y="5170"/>
                    <a:pt x="4028" y="5922"/>
                    <a:pt x="4091" y="6424"/>
                  </a:cubicBezTo>
                  <a:cubicBezTo>
                    <a:pt x="4091" y="6439"/>
                    <a:pt x="4107" y="6455"/>
                    <a:pt x="4107" y="6455"/>
                  </a:cubicBezTo>
                  <a:cubicBezTo>
                    <a:pt x="3668" y="7082"/>
                    <a:pt x="3699" y="7646"/>
                    <a:pt x="4060" y="7929"/>
                  </a:cubicBezTo>
                  <a:cubicBezTo>
                    <a:pt x="4068" y="7937"/>
                    <a:pt x="4078" y="7941"/>
                    <a:pt x="4089" y="7941"/>
                  </a:cubicBezTo>
                  <a:cubicBezTo>
                    <a:pt x="4116" y="7941"/>
                    <a:pt x="4147" y="7915"/>
                    <a:pt x="4169" y="7882"/>
                  </a:cubicBezTo>
                  <a:lnTo>
                    <a:pt x="4169" y="7882"/>
                  </a:lnTo>
                  <a:cubicBezTo>
                    <a:pt x="2665" y="11581"/>
                    <a:pt x="1301" y="15390"/>
                    <a:pt x="63" y="19167"/>
                  </a:cubicBezTo>
                  <a:cubicBezTo>
                    <a:pt x="63" y="19261"/>
                    <a:pt x="78" y="19371"/>
                    <a:pt x="78" y="19465"/>
                  </a:cubicBezTo>
                  <a:cubicBezTo>
                    <a:pt x="549" y="18775"/>
                    <a:pt x="784" y="17709"/>
                    <a:pt x="1082" y="16879"/>
                  </a:cubicBezTo>
                  <a:cubicBezTo>
                    <a:pt x="1458" y="15781"/>
                    <a:pt x="1850" y="14684"/>
                    <a:pt x="2241" y="13587"/>
                  </a:cubicBezTo>
                  <a:cubicBezTo>
                    <a:pt x="2947" y="11643"/>
                    <a:pt x="3684" y="9700"/>
                    <a:pt x="4405" y="7756"/>
                  </a:cubicBezTo>
                  <a:cubicBezTo>
                    <a:pt x="4420" y="7756"/>
                    <a:pt x="4420" y="7740"/>
                    <a:pt x="4436" y="7740"/>
                  </a:cubicBezTo>
                  <a:cubicBezTo>
                    <a:pt x="4577" y="7552"/>
                    <a:pt x="4749" y="7443"/>
                    <a:pt x="4922" y="7380"/>
                  </a:cubicBezTo>
                  <a:cubicBezTo>
                    <a:pt x="5141" y="7427"/>
                    <a:pt x="5361" y="7474"/>
                    <a:pt x="5580" y="7537"/>
                  </a:cubicBezTo>
                  <a:cubicBezTo>
                    <a:pt x="5658" y="7599"/>
                    <a:pt x="5737" y="7709"/>
                    <a:pt x="5800" y="7819"/>
                  </a:cubicBezTo>
                  <a:cubicBezTo>
                    <a:pt x="5674" y="8070"/>
                    <a:pt x="5611" y="8367"/>
                    <a:pt x="5486" y="8681"/>
                  </a:cubicBezTo>
                  <a:cubicBezTo>
                    <a:pt x="5079" y="9872"/>
                    <a:pt x="4655" y="11079"/>
                    <a:pt x="4248" y="12270"/>
                  </a:cubicBezTo>
                  <a:cubicBezTo>
                    <a:pt x="3433" y="14637"/>
                    <a:pt x="2602" y="16988"/>
                    <a:pt x="1834" y="19339"/>
                  </a:cubicBezTo>
                  <a:cubicBezTo>
                    <a:pt x="1756" y="18995"/>
                    <a:pt x="1552" y="18728"/>
                    <a:pt x="1317" y="18665"/>
                  </a:cubicBezTo>
                  <a:cubicBezTo>
                    <a:pt x="1267" y="18652"/>
                    <a:pt x="1217" y="18646"/>
                    <a:pt x="1165" y="18646"/>
                  </a:cubicBezTo>
                  <a:cubicBezTo>
                    <a:pt x="794" y="18646"/>
                    <a:pt x="385" y="18981"/>
                    <a:pt x="110" y="19449"/>
                  </a:cubicBezTo>
                  <a:cubicBezTo>
                    <a:pt x="94" y="19465"/>
                    <a:pt x="78" y="19465"/>
                    <a:pt x="78" y="19481"/>
                  </a:cubicBezTo>
                  <a:cubicBezTo>
                    <a:pt x="78" y="19778"/>
                    <a:pt x="47" y="20076"/>
                    <a:pt x="0" y="20358"/>
                  </a:cubicBezTo>
                  <a:cubicBezTo>
                    <a:pt x="63" y="22600"/>
                    <a:pt x="266" y="24747"/>
                    <a:pt x="502" y="26879"/>
                  </a:cubicBezTo>
                  <a:cubicBezTo>
                    <a:pt x="510" y="26954"/>
                    <a:pt x="545" y="26989"/>
                    <a:pt x="587" y="26989"/>
                  </a:cubicBezTo>
                  <a:cubicBezTo>
                    <a:pt x="625" y="26989"/>
                    <a:pt x="669" y="26962"/>
                    <a:pt x="705" y="26910"/>
                  </a:cubicBezTo>
                  <a:cubicBezTo>
                    <a:pt x="2163" y="25061"/>
                    <a:pt x="3605" y="23180"/>
                    <a:pt x="4969" y="21220"/>
                  </a:cubicBezTo>
                  <a:cubicBezTo>
                    <a:pt x="5031" y="21142"/>
                    <a:pt x="5031" y="21079"/>
                    <a:pt x="5016" y="21032"/>
                  </a:cubicBezTo>
                  <a:cubicBezTo>
                    <a:pt x="5031" y="20970"/>
                    <a:pt x="5031" y="20923"/>
                    <a:pt x="5047" y="20876"/>
                  </a:cubicBezTo>
                  <a:cubicBezTo>
                    <a:pt x="6474" y="17176"/>
                    <a:pt x="7759" y="13383"/>
                    <a:pt x="9044" y="9637"/>
                  </a:cubicBezTo>
                  <a:cubicBezTo>
                    <a:pt x="9049" y="9642"/>
                    <a:pt x="9055" y="9644"/>
                    <a:pt x="9060" y="9644"/>
                  </a:cubicBezTo>
                  <a:cubicBezTo>
                    <a:pt x="9070" y="9644"/>
                    <a:pt x="9081" y="9637"/>
                    <a:pt x="9091" y="9637"/>
                  </a:cubicBezTo>
                  <a:cubicBezTo>
                    <a:pt x="9655" y="9324"/>
                    <a:pt x="10016" y="8587"/>
                    <a:pt x="9875" y="7897"/>
                  </a:cubicBezTo>
                  <a:cubicBezTo>
                    <a:pt x="9859" y="7819"/>
                    <a:pt x="9828" y="7756"/>
                    <a:pt x="9796" y="7678"/>
                  </a:cubicBezTo>
                  <a:cubicBezTo>
                    <a:pt x="10063" y="7239"/>
                    <a:pt x="10141" y="6894"/>
                    <a:pt x="10094" y="6596"/>
                  </a:cubicBezTo>
                  <a:cubicBezTo>
                    <a:pt x="10565" y="6173"/>
                    <a:pt x="10580" y="5718"/>
                    <a:pt x="10423" y="5311"/>
                  </a:cubicBezTo>
                  <a:cubicBezTo>
                    <a:pt x="10815" y="4339"/>
                    <a:pt x="11599" y="2913"/>
                    <a:pt x="11536" y="1910"/>
                  </a:cubicBezTo>
                  <a:cubicBezTo>
                    <a:pt x="11489" y="1157"/>
                    <a:pt x="11035" y="812"/>
                    <a:pt x="10533" y="687"/>
                  </a:cubicBezTo>
                  <a:cubicBezTo>
                    <a:pt x="9922" y="436"/>
                    <a:pt x="9264" y="279"/>
                    <a:pt x="8637" y="123"/>
                  </a:cubicBezTo>
                  <a:cubicBezTo>
                    <a:pt x="8404" y="65"/>
                    <a:pt x="8166" y="1"/>
                    <a:pt x="79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2"/>
            <p:cNvSpPr/>
            <p:nvPr/>
          </p:nvSpPr>
          <p:spPr>
            <a:xfrm>
              <a:off x="3380325" y="3719775"/>
              <a:ext cx="23925" cy="52975"/>
            </a:xfrm>
            <a:custGeom>
              <a:avLst/>
              <a:gdLst/>
              <a:ahLst/>
              <a:cxnLst/>
              <a:rect l="l" t="t" r="r" b="b"/>
              <a:pathLst>
                <a:path w="957" h="2119" extrusionOk="0">
                  <a:moveTo>
                    <a:pt x="956" y="0"/>
                  </a:moveTo>
                  <a:lnTo>
                    <a:pt x="956" y="0"/>
                  </a:lnTo>
                  <a:cubicBezTo>
                    <a:pt x="470" y="471"/>
                    <a:pt x="63" y="1348"/>
                    <a:pt x="0" y="2101"/>
                  </a:cubicBezTo>
                  <a:cubicBezTo>
                    <a:pt x="0" y="2110"/>
                    <a:pt x="5" y="2119"/>
                    <a:pt x="13" y="2119"/>
                  </a:cubicBezTo>
                  <a:cubicBezTo>
                    <a:pt x="18" y="2119"/>
                    <a:pt x="25" y="2114"/>
                    <a:pt x="31" y="2101"/>
                  </a:cubicBezTo>
                  <a:cubicBezTo>
                    <a:pt x="220" y="1254"/>
                    <a:pt x="486" y="674"/>
                    <a:pt x="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2"/>
            <p:cNvSpPr/>
            <p:nvPr/>
          </p:nvSpPr>
          <p:spPr>
            <a:xfrm>
              <a:off x="3385800" y="3742450"/>
              <a:ext cx="10225" cy="27275"/>
            </a:xfrm>
            <a:custGeom>
              <a:avLst/>
              <a:gdLst/>
              <a:ahLst/>
              <a:cxnLst/>
              <a:rect l="l" t="t" r="r" b="b"/>
              <a:pathLst>
                <a:path w="409" h="1091" extrusionOk="0">
                  <a:moveTo>
                    <a:pt x="395" y="0"/>
                  </a:moveTo>
                  <a:cubicBezTo>
                    <a:pt x="390" y="0"/>
                    <a:pt x="383" y="5"/>
                    <a:pt x="377" y="18"/>
                  </a:cubicBezTo>
                  <a:cubicBezTo>
                    <a:pt x="251" y="363"/>
                    <a:pt x="126" y="708"/>
                    <a:pt x="1" y="1053"/>
                  </a:cubicBezTo>
                  <a:cubicBezTo>
                    <a:pt x="1" y="1079"/>
                    <a:pt x="10" y="1090"/>
                    <a:pt x="21" y="1090"/>
                  </a:cubicBezTo>
                  <a:cubicBezTo>
                    <a:pt x="30" y="1090"/>
                    <a:pt x="41" y="1082"/>
                    <a:pt x="48" y="1068"/>
                  </a:cubicBezTo>
                  <a:cubicBezTo>
                    <a:pt x="173" y="723"/>
                    <a:pt x="283" y="363"/>
                    <a:pt x="408" y="18"/>
                  </a:cubicBezTo>
                  <a:cubicBezTo>
                    <a:pt x="408" y="9"/>
                    <a:pt x="403" y="0"/>
                    <a:pt x="3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2"/>
            <p:cNvSpPr/>
            <p:nvPr/>
          </p:nvSpPr>
          <p:spPr>
            <a:xfrm>
              <a:off x="3397550" y="3877700"/>
              <a:ext cx="60275" cy="34650"/>
            </a:xfrm>
            <a:custGeom>
              <a:avLst/>
              <a:gdLst/>
              <a:ahLst/>
              <a:cxnLst/>
              <a:rect l="l" t="t" r="r" b="b"/>
              <a:pathLst>
                <a:path w="2411" h="1386" extrusionOk="0">
                  <a:moveTo>
                    <a:pt x="16" y="0"/>
                  </a:moveTo>
                  <a:cubicBezTo>
                    <a:pt x="1" y="0"/>
                    <a:pt x="1" y="16"/>
                    <a:pt x="16" y="16"/>
                  </a:cubicBezTo>
                  <a:cubicBezTo>
                    <a:pt x="487" y="125"/>
                    <a:pt x="1004" y="251"/>
                    <a:pt x="1443" y="470"/>
                  </a:cubicBezTo>
                  <a:cubicBezTo>
                    <a:pt x="1835" y="690"/>
                    <a:pt x="2085" y="1019"/>
                    <a:pt x="2368" y="1379"/>
                  </a:cubicBezTo>
                  <a:cubicBezTo>
                    <a:pt x="2372" y="1384"/>
                    <a:pt x="2378" y="1386"/>
                    <a:pt x="2384" y="1386"/>
                  </a:cubicBezTo>
                  <a:cubicBezTo>
                    <a:pt x="2398" y="1386"/>
                    <a:pt x="2410" y="1375"/>
                    <a:pt x="2399" y="1364"/>
                  </a:cubicBezTo>
                  <a:cubicBezTo>
                    <a:pt x="2132" y="314"/>
                    <a:pt x="832" y="141"/>
                    <a:pt x="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2"/>
            <p:cNvSpPr/>
            <p:nvPr/>
          </p:nvSpPr>
          <p:spPr>
            <a:xfrm>
              <a:off x="3423800" y="3854950"/>
              <a:ext cx="38375" cy="26000"/>
            </a:xfrm>
            <a:custGeom>
              <a:avLst/>
              <a:gdLst/>
              <a:ahLst/>
              <a:cxnLst/>
              <a:rect l="l" t="t" r="r" b="b"/>
              <a:pathLst>
                <a:path w="1535" h="1040" extrusionOk="0">
                  <a:moveTo>
                    <a:pt x="46" y="1"/>
                  </a:moveTo>
                  <a:cubicBezTo>
                    <a:pt x="36" y="1"/>
                    <a:pt x="26" y="1"/>
                    <a:pt x="17" y="1"/>
                  </a:cubicBezTo>
                  <a:cubicBezTo>
                    <a:pt x="1" y="1"/>
                    <a:pt x="1" y="17"/>
                    <a:pt x="1" y="17"/>
                  </a:cubicBezTo>
                  <a:cubicBezTo>
                    <a:pt x="314" y="126"/>
                    <a:pt x="612" y="220"/>
                    <a:pt x="879" y="409"/>
                  </a:cubicBezTo>
                  <a:cubicBezTo>
                    <a:pt x="1114" y="581"/>
                    <a:pt x="1271" y="847"/>
                    <a:pt x="1490" y="1035"/>
                  </a:cubicBezTo>
                  <a:cubicBezTo>
                    <a:pt x="1493" y="1038"/>
                    <a:pt x="1497" y="1040"/>
                    <a:pt x="1500" y="1040"/>
                  </a:cubicBezTo>
                  <a:cubicBezTo>
                    <a:pt x="1516" y="1040"/>
                    <a:pt x="1534" y="1017"/>
                    <a:pt x="1521" y="1004"/>
                  </a:cubicBezTo>
                  <a:cubicBezTo>
                    <a:pt x="1321" y="419"/>
                    <a:pt x="592"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2"/>
            <p:cNvSpPr/>
            <p:nvPr/>
          </p:nvSpPr>
          <p:spPr>
            <a:xfrm>
              <a:off x="3449275" y="3833800"/>
              <a:ext cx="18725" cy="17825"/>
            </a:xfrm>
            <a:custGeom>
              <a:avLst/>
              <a:gdLst/>
              <a:ahLst/>
              <a:cxnLst/>
              <a:rect l="l" t="t" r="r" b="b"/>
              <a:pathLst>
                <a:path w="749" h="713" extrusionOk="0">
                  <a:moveTo>
                    <a:pt x="16" y="1"/>
                  </a:moveTo>
                  <a:cubicBezTo>
                    <a:pt x="1" y="1"/>
                    <a:pt x="1" y="16"/>
                    <a:pt x="1" y="16"/>
                  </a:cubicBezTo>
                  <a:cubicBezTo>
                    <a:pt x="173" y="95"/>
                    <a:pt x="314" y="204"/>
                    <a:pt x="440" y="345"/>
                  </a:cubicBezTo>
                  <a:cubicBezTo>
                    <a:pt x="534" y="455"/>
                    <a:pt x="596" y="612"/>
                    <a:pt x="706" y="706"/>
                  </a:cubicBezTo>
                  <a:cubicBezTo>
                    <a:pt x="711" y="711"/>
                    <a:pt x="717" y="712"/>
                    <a:pt x="722" y="712"/>
                  </a:cubicBezTo>
                  <a:cubicBezTo>
                    <a:pt x="736" y="712"/>
                    <a:pt x="749" y="701"/>
                    <a:pt x="737" y="690"/>
                  </a:cubicBezTo>
                  <a:cubicBezTo>
                    <a:pt x="722" y="502"/>
                    <a:pt x="581" y="361"/>
                    <a:pt x="471" y="251"/>
                  </a:cubicBezTo>
                  <a:cubicBezTo>
                    <a:pt x="346" y="126"/>
                    <a:pt x="189" y="48"/>
                    <a:pt x="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2"/>
            <p:cNvSpPr/>
            <p:nvPr/>
          </p:nvSpPr>
          <p:spPr>
            <a:xfrm>
              <a:off x="3108375" y="4434875"/>
              <a:ext cx="173600" cy="275375"/>
            </a:xfrm>
            <a:custGeom>
              <a:avLst/>
              <a:gdLst/>
              <a:ahLst/>
              <a:cxnLst/>
              <a:rect l="l" t="t" r="r" b="b"/>
              <a:pathLst>
                <a:path w="6944" h="11015" extrusionOk="0">
                  <a:moveTo>
                    <a:pt x="4426" y="1"/>
                  </a:moveTo>
                  <a:cubicBezTo>
                    <a:pt x="3056" y="1"/>
                    <a:pt x="1514" y="1379"/>
                    <a:pt x="894" y="2369"/>
                  </a:cubicBezTo>
                  <a:cubicBezTo>
                    <a:pt x="486" y="3011"/>
                    <a:pt x="0" y="3999"/>
                    <a:pt x="392" y="4751"/>
                  </a:cubicBezTo>
                  <a:cubicBezTo>
                    <a:pt x="684" y="5301"/>
                    <a:pt x="1230" y="5371"/>
                    <a:pt x="1781" y="5371"/>
                  </a:cubicBezTo>
                  <a:cubicBezTo>
                    <a:pt x="1968" y="5371"/>
                    <a:pt x="2156" y="5363"/>
                    <a:pt x="2336" y="5363"/>
                  </a:cubicBezTo>
                  <a:cubicBezTo>
                    <a:pt x="2755" y="5363"/>
                    <a:pt x="3292" y="5274"/>
                    <a:pt x="3770" y="5274"/>
                  </a:cubicBezTo>
                  <a:cubicBezTo>
                    <a:pt x="3989" y="5274"/>
                    <a:pt x="4196" y="5293"/>
                    <a:pt x="4373" y="5347"/>
                  </a:cubicBezTo>
                  <a:lnTo>
                    <a:pt x="4828" y="5347"/>
                  </a:lnTo>
                  <a:cubicBezTo>
                    <a:pt x="5235" y="6115"/>
                    <a:pt x="5141" y="6570"/>
                    <a:pt x="4546" y="6679"/>
                  </a:cubicBezTo>
                  <a:cubicBezTo>
                    <a:pt x="4232" y="6867"/>
                    <a:pt x="3778" y="6977"/>
                    <a:pt x="3433" y="7118"/>
                  </a:cubicBezTo>
                  <a:cubicBezTo>
                    <a:pt x="2586" y="7447"/>
                    <a:pt x="1301" y="7839"/>
                    <a:pt x="690" y="8576"/>
                  </a:cubicBezTo>
                  <a:cubicBezTo>
                    <a:pt x="282" y="9062"/>
                    <a:pt x="220" y="9704"/>
                    <a:pt x="705" y="10175"/>
                  </a:cubicBezTo>
                  <a:cubicBezTo>
                    <a:pt x="1017" y="10465"/>
                    <a:pt x="1373" y="10531"/>
                    <a:pt x="1743" y="10531"/>
                  </a:cubicBezTo>
                  <a:cubicBezTo>
                    <a:pt x="2054" y="10531"/>
                    <a:pt x="2375" y="10484"/>
                    <a:pt x="2686" y="10484"/>
                  </a:cubicBezTo>
                  <a:cubicBezTo>
                    <a:pt x="2822" y="10484"/>
                    <a:pt x="2957" y="10493"/>
                    <a:pt x="3088" y="10519"/>
                  </a:cubicBezTo>
                  <a:cubicBezTo>
                    <a:pt x="3072" y="10566"/>
                    <a:pt x="3072" y="10614"/>
                    <a:pt x="3057" y="10661"/>
                  </a:cubicBezTo>
                  <a:cubicBezTo>
                    <a:pt x="3001" y="10873"/>
                    <a:pt x="3161" y="11014"/>
                    <a:pt x="3331" y="11014"/>
                  </a:cubicBezTo>
                  <a:cubicBezTo>
                    <a:pt x="3399" y="11014"/>
                    <a:pt x="3469" y="10992"/>
                    <a:pt x="3527" y="10943"/>
                  </a:cubicBezTo>
                  <a:cubicBezTo>
                    <a:pt x="3684" y="10802"/>
                    <a:pt x="3840" y="10676"/>
                    <a:pt x="3997" y="10551"/>
                  </a:cubicBezTo>
                  <a:cubicBezTo>
                    <a:pt x="4248" y="10347"/>
                    <a:pt x="4122" y="9940"/>
                    <a:pt x="3903" y="9798"/>
                  </a:cubicBezTo>
                  <a:cubicBezTo>
                    <a:pt x="3621" y="9626"/>
                    <a:pt x="3417" y="9548"/>
                    <a:pt x="3088" y="9516"/>
                  </a:cubicBezTo>
                  <a:cubicBezTo>
                    <a:pt x="3074" y="9514"/>
                    <a:pt x="3057" y="9513"/>
                    <a:pt x="3038" y="9513"/>
                  </a:cubicBezTo>
                  <a:cubicBezTo>
                    <a:pt x="2815" y="9513"/>
                    <a:pt x="2268" y="9640"/>
                    <a:pt x="1980" y="9640"/>
                  </a:cubicBezTo>
                  <a:cubicBezTo>
                    <a:pt x="1905" y="9640"/>
                    <a:pt x="1848" y="9631"/>
                    <a:pt x="1818" y="9610"/>
                  </a:cubicBezTo>
                  <a:cubicBezTo>
                    <a:pt x="737" y="8889"/>
                    <a:pt x="4264" y="7651"/>
                    <a:pt x="4452" y="7588"/>
                  </a:cubicBezTo>
                  <a:cubicBezTo>
                    <a:pt x="5345" y="7228"/>
                    <a:pt x="6944" y="6413"/>
                    <a:pt x="6191" y="5143"/>
                  </a:cubicBezTo>
                  <a:cubicBezTo>
                    <a:pt x="5877" y="4622"/>
                    <a:pt x="5324" y="4477"/>
                    <a:pt x="4692" y="4477"/>
                  </a:cubicBezTo>
                  <a:cubicBezTo>
                    <a:pt x="3899" y="4477"/>
                    <a:pt x="2983" y="4706"/>
                    <a:pt x="2264" y="4706"/>
                  </a:cubicBezTo>
                  <a:cubicBezTo>
                    <a:pt x="2041" y="4706"/>
                    <a:pt x="1837" y="4684"/>
                    <a:pt x="1662" y="4626"/>
                  </a:cubicBezTo>
                  <a:cubicBezTo>
                    <a:pt x="173" y="4124"/>
                    <a:pt x="1740" y="2275"/>
                    <a:pt x="2398" y="1695"/>
                  </a:cubicBezTo>
                  <a:cubicBezTo>
                    <a:pt x="3245" y="974"/>
                    <a:pt x="4311" y="942"/>
                    <a:pt x="5173" y="362"/>
                  </a:cubicBezTo>
                  <a:cubicBezTo>
                    <a:pt x="5235" y="315"/>
                    <a:pt x="5251" y="190"/>
                    <a:pt x="5173" y="159"/>
                  </a:cubicBezTo>
                  <a:cubicBezTo>
                    <a:pt x="4935" y="50"/>
                    <a:pt x="4683" y="1"/>
                    <a:pt x="44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 name="Google Shape;914;p32"/>
          <p:cNvGrpSpPr/>
          <p:nvPr/>
        </p:nvGrpSpPr>
        <p:grpSpPr>
          <a:xfrm flipH="1">
            <a:off x="3562558" y="529205"/>
            <a:ext cx="3303330" cy="255946"/>
            <a:chOff x="4345425" y="2175475"/>
            <a:chExt cx="800750" cy="176025"/>
          </a:xfrm>
          <a:solidFill>
            <a:srgbClr val="22637F"/>
          </a:solidFill>
        </p:grpSpPr>
        <p:sp>
          <p:nvSpPr>
            <p:cNvPr id="915" name="Google Shape;915;p32"/>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2"/>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7" name="Google Shape;917;p32"/>
          <p:cNvGrpSpPr/>
          <p:nvPr/>
        </p:nvGrpSpPr>
        <p:grpSpPr>
          <a:xfrm rot="450688">
            <a:off x="6874136" y="1872012"/>
            <a:ext cx="3474315" cy="888859"/>
            <a:chOff x="3809875" y="1963175"/>
            <a:chExt cx="1923600" cy="492150"/>
          </a:xfrm>
        </p:grpSpPr>
        <p:sp>
          <p:nvSpPr>
            <p:cNvPr id="918" name="Google Shape;918;p32"/>
            <p:cNvSpPr/>
            <p:nvPr/>
          </p:nvSpPr>
          <p:spPr>
            <a:xfrm>
              <a:off x="3902950" y="2044375"/>
              <a:ext cx="620050" cy="185725"/>
            </a:xfrm>
            <a:custGeom>
              <a:avLst/>
              <a:gdLst/>
              <a:ahLst/>
              <a:cxnLst/>
              <a:rect l="l" t="t" r="r" b="b"/>
              <a:pathLst>
                <a:path w="24802" h="7429" extrusionOk="0">
                  <a:moveTo>
                    <a:pt x="855" y="1"/>
                  </a:moveTo>
                  <a:cubicBezTo>
                    <a:pt x="361" y="1"/>
                    <a:pt x="75" y="222"/>
                    <a:pt x="0" y="665"/>
                  </a:cubicBezTo>
                  <a:cubicBezTo>
                    <a:pt x="0" y="674"/>
                    <a:pt x="9" y="818"/>
                    <a:pt x="27" y="1080"/>
                  </a:cubicBezTo>
                  <a:cubicBezTo>
                    <a:pt x="172" y="1359"/>
                    <a:pt x="541" y="1539"/>
                    <a:pt x="1136" y="1638"/>
                  </a:cubicBezTo>
                  <a:cubicBezTo>
                    <a:pt x="1347" y="1673"/>
                    <a:pt x="1535" y="1690"/>
                    <a:pt x="1698" y="1690"/>
                  </a:cubicBezTo>
                  <a:cubicBezTo>
                    <a:pt x="1959" y="1690"/>
                    <a:pt x="2157" y="1646"/>
                    <a:pt x="2290" y="1557"/>
                  </a:cubicBezTo>
                  <a:cubicBezTo>
                    <a:pt x="2407" y="1485"/>
                    <a:pt x="2488" y="1350"/>
                    <a:pt x="2515" y="1143"/>
                  </a:cubicBezTo>
                  <a:cubicBezTo>
                    <a:pt x="2605" y="638"/>
                    <a:pt x="2236" y="277"/>
                    <a:pt x="1397" y="70"/>
                  </a:cubicBezTo>
                  <a:cubicBezTo>
                    <a:pt x="1195" y="24"/>
                    <a:pt x="1014" y="1"/>
                    <a:pt x="855" y="1"/>
                  </a:cubicBezTo>
                  <a:close/>
                  <a:moveTo>
                    <a:pt x="24530" y="3727"/>
                  </a:moveTo>
                  <a:cubicBezTo>
                    <a:pt x="24518" y="3727"/>
                    <a:pt x="24505" y="3728"/>
                    <a:pt x="24491" y="3730"/>
                  </a:cubicBezTo>
                  <a:cubicBezTo>
                    <a:pt x="24320" y="3757"/>
                    <a:pt x="24176" y="4018"/>
                    <a:pt x="24067" y="4523"/>
                  </a:cubicBezTo>
                  <a:cubicBezTo>
                    <a:pt x="24040" y="4613"/>
                    <a:pt x="23977" y="4937"/>
                    <a:pt x="23878" y="5514"/>
                  </a:cubicBezTo>
                  <a:cubicBezTo>
                    <a:pt x="23860" y="5614"/>
                    <a:pt x="23833" y="5713"/>
                    <a:pt x="23815" y="5803"/>
                  </a:cubicBezTo>
                  <a:cubicBezTo>
                    <a:pt x="23599" y="6839"/>
                    <a:pt x="23617" y="7380"/>
                    <a:pt x="23878" y="7425"/>
                  </a:cubicBezTo>
                  <a:cubicBezTo>
                    <a:pt x="23888" y="7427"/>
                    <a:pt x="23899" y="7428"/>
                    <a:pt x="23909" y="7428"/>
                  </a:cubicBezTo>
                  <a:cubicBezTo>
                    <a:pt x="24147" y="7428"/>
                    <a:pt x="24334" y="6922"/>
                    <a:pt x="24464" y="5911"/>
                  </a:cubicBezTo>
                  <a:cubicBezTo>
                    <a:pt x="24482" y="5821"/>
                    <a:pt x="24500" y="5722"/>
                    <a:pt x="24509" y="5623"/>
                  </a:cubicBezTo>
                  <a:cubicBezTo>
                    <a:pt x="24608" y="5244"/>
                    <a:pt x="24680" y="4901"/>
                    <a:pt x="24716" y="4595"/>
                  </a:cubicBezTo>
                  <a:cubicBezTo>
                    <a:pt x="24802" y="4016"/>
                    <a:pt x="24742" y="3727"/>
                    <a:pt x="24530" y="3727"/>
                  </a:cubicBezTo>
                  <a:close/>
                </a:path>
              </a:pathLst>
            </a:custGeom>
            <a:solidFill>
              <a:srgbClr val="489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2"/>
            <p:cNvSpPr/>
            <p:nvPr/>
          </p:nvSpPr>
          <p:spPr>
            <a:xfrm>
              <a:off x="3866425" y="2007800"/>
              <a:ext cx="1864125" cy="387400"/>
            </a:xfrm>
            <a:custGeom>
              <a:avLst/>
              <a:gdLst/>
              <a:ahLst/>
              <a:cxnLst/>
              <a:rect l="l" t="t" r="r" b="b"/>
              <a:pathLst>
                <a:path w="74565" h="15496" extrusionOk="0">
                  <a:moveTo>
                    <a:pt x="2322" y="1540"/>
                  </a:moveTo>
                  <a:cubicBezTo>
                    <a:pt x="2425" y="1540"/>
                    <a:pt x="2537" y="1549"/>
                    <a:pt x="2660" y="1569"/>
                  </a:cubicBezTo>
                  <a:cubicBezTo>
                    <a:pt x="2714" y="1587"/>
                    <a:pt x="2777" y="1596"/>
                    <a:pt x="2840" y="1614"/>
                  </a:cubicBezTo>
                  <a:cubicBezTo>
                    <a:pt x="3634" y="1803"/>
                    <a:pt x="3985" y="2128"/>
                    <a:pt x="3904" y="2597"/>
                  </a:cubicBezTo>
                  <a:cubicBezTo>
                    <a:pt x="3877" y="2777"/>
                    <a:pt x="3814" y="2894"/>
                    <a:pt x="3715" y="2957"/>
                  </a:cubicBezTo>
                  <a:cubicBezTo>
                    <a:pt x="3588" y="3040"/>
                    <a:pt x="3402" y="3082"/>
                    <a:pt x="3157" y="3082"/>
                  </a:cubicBezTo>
                  <a:cubicBezTo>
                    <a:pt x="3000" y="3082"/>
                    <a:pt x="2819" y="3064"/>
                    <a:pt x="2615" y="3029"/>
                  </a:cubicBezTo>
                  <a:cubicBezTo>
                    <a:pt x="2038" y="2930"/>
                    <a:pt x="1687" y="2759"/>
                    <a:pt x="1569" y="2543"/>
                  </a:cubicBezTo>
                  <a:cubicBezTo>
                    <a:pt x="1551" y="2290"/>
                    <a:pt x="1542" y="2155"/>
                    <a:pt x="1542" y="2137"/>
                  </a:cubicBezTo>
                  <a:cubicBezTo>
                    <a:pt x="1609" y="1739"/>
                    <a:pt x="1862" y="1540"/>
                    <a:pt x="2322" y="1540"/>
                  </a:cubicBezTo>
                  <a:close/>
                  <a:moveTo>
                    <a:pt x="524" y="1"/>
                  </a:moveTo>
                  <a:lnTo>
                    <a:pt x="1" y="3119"/>
                  </a:lnTo>
                  <a:lnTo>
                    <a:pt x="25330" y="7347"/>
                  </a:lnTo>
                  <a:cubicBezTo>
                    <a:pt x="25330" y="7347"/>
                    <a:pt x="25393" y="7095"/>
                    <a:pt x="25420" y="6995"/>
                  </a:cubicBezTo>
                  <a:cubicBezTo>
                    <a:pt x="25537" y="6283"/>
                    <a:pt x="25582" y="6067"/>
                    <a:pt x="25601" y="6004"/>
                  </a:cubicBezTo>
                  <a:cubicBezTo>
                    <a:pt x="25736" y="5391"/>
                    <a:pt x="25889" y="5283"/>
                    <a:pt x="25961" y="5274"/>
                  </a:cubicBezTo>
                  <a:cubicBezTo>
                    <a:pt x="25979" y="5265"/>
                    <a:pt x="25997" y="5265"/>
                    <a:pt x="26015" y="5265"/>
                  </a:cubicBezTo>
                  <a:cubicBezTo>
                    <a:pt x="26141" y="5292"/>
                    <a:pt x="26177" y="5571"/>
                    <a:pt x="26105" y="6049"/>
                  </a:cubicBezTo>
                  <a:cubicBezTo>
                    <a:pt x="26069" y="6355"/>
                    <a:pt x="25997" y="6689"/>
                    <a:pt x="25898" y="7077"/>
                  </a:cubicBezTo>
                  <a:cubicBezTo>
                    <a:pt x="25880" y="7176"/>
                    <a:pt x="25871" y="7266"/>
                    <a:pt x="25844" y="7356"/>
                  </a:cubicBezTo>
                  <a:lnTo>
                    <a:pt x="25826" y="7437"/>
                  </a:lnTo>
                  <a:lnTo>
                    <a:pt x="26412" y="7527"/>
                  </a:lnTo>
                  <a:lnTo>
                    <a:pt x="26926" y="4408"/>
                  </a:lnTo>
                  <a:lnTo>
                    <a:pt x="524" y="1"/>
                  </a:lnTo>
                  <a:close/>
                  <a:moveTo>
                    <a:pt x="28368" y="5003"/>
                  </a:moveTo>
                  <a:lnTo>
                    <a:pt x="27899" y="7780"/>
                  </a:lnTo>
                  <a:lnTo>
                    <a:pt x="74095" y="15496"/>
                  </a:lnTo>
                  <a:lnTo>
                    <a:pt x="74564" y="12719"/>
                  </a:lnTo>
                  <a:lnTo>
                    <a:pt x="28368" y="5003"/>
                  </a:lnTo>
                  <a:close/>
                </a:path>
              </a:pathLst>
            </a:custGeom>
            <a:solidFill>
              <a:srgbClr val="286F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2"/>
            <p:cNvSpPr/>
            <p:nvPr/>
          </p:nvSpPr>
          <p:spPr>
            <a:xfrm>
              <a:off x="3813475" y="2066175"/>
              <a:ext cx="56825" cy="83625"/>
            </a:xfrm>
            <a:custGeom>
              <a:avLst/>
              <a:gdLst/>
              <a:ahLst/>
              <a:cxnLst/>
              <a:rect l="l" t="t" r="r" b="b"/>
              <a:pathLst>
                <a:path w="2273" h="3345" extrusionOk="0">
                  <a:moveTo>
                    <a:pt x="244" y="0"/>
                  </a:moveTo>
                  <a:cubicBezTo>
                    <a:pt x="109" y="884"/>
                    <a:pt x="1" y="2164"/>
                    <a:pt x="46" y="3056"/>
                  </a:cubicBezTo>
                  <a:lnTo>
                    <a:pt x="1767" y="3344"/>
                  </a:lnTo>
                  <a:lnTo>
                    <a:pt x="2272" y="334"/>
                  </a:lnTo>
                  <a:lnTo>
                    <a:pt x="244" y="0"/>
                  </a:lnTo>
                  <a:close/>
                </a:path>
              </a:pathLst>
            </a:custGeom>
            <a:solidFill>
              <a:srgbClr val="1C2F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2"/>
            <p:cNvSpPr/>
            <p:nvPr/>
          </p:nvSpPr>
          <p:spPr>
            <a:xfrm>
              <a:off x="3818000" y="2001350"/>
              <a:ext cx="177350" cy="82875"/>
            </a:xfrm>
            <a:custGeom>
              <a:avLst/>
              <a:gdLst/>
              <a:ahLst/>
              <a:cxnLst/>
              <a:rect l="l" t="t" r="r" b="b"/>
              <a:pathLst>
                <a:path w="7094" h="3315" extrusionOk="0">
                  <a:moveTo>
                    <a:pt x="3991" y="0"/>
                  </a:moveTo>
                  <a:cubicBezTo>
                    <a:pt x="3917" y="0"/>
                    <a:pt x="3852" y="5"/>
                    <a:pt x="3795" y="15"/>
                  </a:cubicBezTo>
                  <a:cubicBezTo>
                    <a:pt x="3651" y="42"/>
                    <a:pt x="3515" y="105"/>
                    <a:pt x="3389" y="223"/>
                  </a:cubicBezTo>
                  <a:cubicBezTo>
                    <a:pt x="3299" y="286"/>
                    <a:pt x="3227" y="367"/>
                    <a:pt x="3173" y="457"/>
                  </a:cubicBezTo>
                  <a:lnTo>
                    <a:pt x="7094" y="1115"/>
                  </a:lnTo>
                  <a:cubicBezTo>
                    <a:pt x="7076" y="1007"/>
                    <a:pt x="7031" y="908"/>
                    <a:pt x="6968" y="817"/>
                  </a:cubicBezTo>
                  <a:cubicBezTo>
                    <a:pt x="6887" y="673"/>
                    <a:pt x="6778" y="565"/>
                    <a:pt x="6652" y="493"/>
                  </a:cubicBezTo>
                  <a:cubicBezTo>
                    <a:pt x="6517" y="412"/>
                    <a:pt x="6319" y="358"/>
                    <a:pt x="6048" y="313"/>
                  </a:cubicBezTo>
                  <a:lnTo>
                    <a:pt x="5471" y="214"/>
                  </a:lnTo>
                  <a:lnTo>
                    <a:pt x="4426" y="42"/>
                  </a:lnTo>
                  <a:cubicBezTo>
                    <a:pt x="4257" y="14"/>
                    <a:pt x="4112" y="0"/>
                    <a:pt x="3991" y="0"/>
                  </a:cubicBezTo>
                  <a:close/>
                  <a:moveTo>
                    <a:pt x="802" y="60"/>
                  </a:moveTo>
                  <a:cubicBezTo>
                    <a:pt x="424" y="1034"/>
                    <a:pt x="153" y="1998"/>
                    <a:pt x="0" y="2981"/>
                  </a:cubicBezTo>
                  <a:lnTo>
                    <a:pt x="2028" y="3314"/>
                  </a:lnTo>
                  <a:lnTo>
                    <a:pt x="2524" y="349"/>
                  </a:lnTo>
                  <a:lnTo>
                    <a:pt x="802" y="60"/>
                  </a:lnTo>
                  <a:close/>
                </a:path>
              </a:pathLst>
            </a:custGeom>
            <a:solidFill>
              <a:srgbClr val="294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2"/>
            <p:cNvSpPr/>
            <p:nvPr/>
          </p:nvSpPr>
          <p:spPr>
            <a:xfrm>
              <a:off x="3928625" y="1968150"/>
              <a:ext cx="484300" cy="104000"/>
            </a:xfrm>
            <a:custGeom>
              <a:avLst/>
              <a:gdLst/>
              <a:ahLst/>
              <a:cxnLst/>
              <a:rect l="l" t="t" r="r" b="b"/>
              <a:pathLst>
                <a:path w="19372" h="4160" extrusionOk="0">
                  <a:moveTo>
                    <a:pt x="1858" y="496"/>
                  </a:moveTo>
                  <a:cubicBezTo>
                    <a:pt x="1867" y="496"/>
                    <a:pt x="1894" y="505"/>
                    <a:pt x="1930" y="532"/>
                  </a:cubicBezTo>
                  <a:cubicBezTo>
                    <a:pt x="1993" y="541"/>
                    <a:pt x="2948" y="676"/>
                    <a:pt x="4814" y="929"/>
                  </a:cubicBezTo>
                  <a:lnTo>
                    <a:pt x="18606" y="3236"/>
                  </a:lnTo>
                  <a:lnTo>
                    <a:pt x="18741" y="3389"/>
                  </a:lnTo>
                  <a:cubicBezTo>
                    <a:pt x="18732" y="3462"/>
                    <a:pt x="18696" y="3498"/>
                    <a:pt x="18642" y="3516"/>
                  </a:cubicBezTo>
                  <a:cubicBezTo>
                    <a:pt x="18626" y="3517"/>
                    <a:pt x="18607" y="3518"/>
                    <a:pt x="18586" y="3518"/>
                  </a:cubicBezTo>
                  <a:cubicBezTo>
                    <a:pt x="18474" y="3518"/>
                    <a:pt x="18282" y="3497"/>
                    <a:pt x="18002" y="3443"/>
                  </a:cubicBezTo>
                  <a:lnTo>
                    <a:pt x="4760" y="1217"/>
                  </a:lnTo>
                  <a:cubicBezTo>
                    <a:pt x="3246" y="938"/>
                    <a:pt x="2263" y="739"/>
                    <a:pt x="1813" y="631"/>
                  </a:cubicBezTo>
                  <a:cubicBezTo>
                    <a:pt x="1808" y="636"/>
                    <a:pt x="1805" y="638"/>
                    <a:pt x="1803" y="638"/>
                  </a:cubicBezTo>
                  <a:cubicBezTo>
                    <a:pt x="1795" y="638"/>
                    <a:pt x="1797" y="616"/>
                    <a:pt x="1804" y="568"/>
                  </a:cubicBezTo>
                  <a:cubicBezTo>
                    <a:pt x="1813" y="514"/>
                    <a:pt x="1831" y="496"/>
                    <a:pt x="1858" y="496"/>
                  </a:cubicBezTo>
                  <a:close/>
                  <a:moveTo>
                    <a:pt x="1128" y="0"/>
                  </a:moveTo>
                  <a:cubicBezTo>
                    <a:pt x="614" y="189"/>
                    <a:pt x="235" y="649"/>
                    <a:pt x="1" y="1370"/>
                  </a:cubicBezTo>
                  <a:lnTo>
                    <a:pt x="1046" y="1542"/>
                  </a:lnTo>
                  <a:cubicBezTo>
                    <a:pt x="1083" y="1190"/>
                    <a:pt x="1254" y="974"/>
                    <a:pt x="1551" y="884"/>
                  </a:cubicBezTo>
                  <a:lnTo>
                    <a:pt x="17019" y="3462"/>
                  </a:lnTo>
                  <a:cubicBezTo>
                    <a:pt x="17425" y="3858"/>
                    <a:pt x="17776" y="4083"/>
                    <a:pt x="18083" y="4129"/>
                  </a:cubicBezTo>
                  <a:cubicBezTo>
                    <a:pt x="18204" y="4150"/>
                    <a:pt x="18314" y="4160"/>
                    <a:pt x="18414" y="4160"/>
                  </a:cubicBezTo>
                  <a:cubicBezTo>
                    <a:pt x="18657" y="4160"/>
                    <a:pt x="18841" y="4099"/>
                    <a:pt x="18975" y="3984"/>
                  </a:cubicBezTo>
                  <a:cubicBezTo>
                    <a:pt x="19164" y="3804"/>
                    <a:pt x="19291" y="3489"/>
                    <a:pt x="19372" y="3029"/>
                  </a:cubicBezTo>
                  <a:lnTo>
                    <a:pt x="1128" y="0"/>
                  </a:lnTo>
                  <a:close/>
                </a:path>
              </a:pathLst>
            </a:custGeom>
            <a:solidFill>
              <a:srgbClr val="B6B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2"/>
            <p:cNvSpPr/>
            <p:nvPr/>
          </p:nvSpPr>
          <p:spPr>
            <a:xfrm>
              <a:off x="3973500" y="1980525"/>
              <a:ext cx="423650" cy="75575"/>
            </a:xfrm>
            <a:custGeom>
              <a:avLst/>
              <a:gdLst/>
              <a:ahLst/>
              <a:cxnLst/>
              <a:rect l="l" t="t" r="r" b="b"/>
              <a:pathLst>
                <a:path w="16946" h="3023" extrusionOk="0">
                  <a:moveTo>
                    <a:pt x="63" y="1"/>
                  </a:moveTo>
                  <a:cubicBezTo>
                    <a:pt x="36" y="1"/>
                    <a:pt x="18" y="19"/>
                    <a:pt x="9" y="73"/>
                  </a:cubicBezTo>
                  <a:cubicBezTo>
                    <a:pt x="2" y="121"/>
                    <a:pt x="0" y="143"/>
                    <a:pt x="8" y="143"/>
                  </a:cubicBezTo>
                  <a:cubicBezTo>
                    <a:pt x="10" y="143"/>
                    <a:pt x="13" y="141"/>
                    <a:pt x="18" y="136"/>
                  </a:cubicBezTo>
                  <a:cubicBezTo>
                    <a:pt x="468" y="244"/>
                    <a:pt x="1451" y="443"/>
                    <a:pt x="2965" y="722"/>
                  </a:cubicBezTo>
                  <a:lnTo>
                    <a:pt x="16207" y="2948"/>
                  </a:lnTo>
                  <a:cubicBezTo>
                    <a:pt x="16487" y="3002"/>
                    <a:pt x="16679" y="3023"/>
                    <a:pt x="16791" y="3023"/>
                  </a:cubicBezTo>
                  <a:cubicBezTo>
                    <a:pt x="16812" y="3023"/>
                    <a:pt x="16831" y="3022"/>
                    <a:pt x="16847" y="3021"/>
                  </a:cubicBezTo>
                  <a:cubicBezTo>
                    <a:pt x="16901" y="3003"/>
                    <a:pt x="16937" y="2967"/>
                    <a:pt x="16946" y="2894"/>
                  </a:cubicBezTo>
                  <a:lnTo>
                    <a:pt x="16811" y="2741"/>
                  </a:lnTo>
                  <a:lnTo>
                    <a:pt x="3019" y="434"/>
                  </a:lnTo>
                  <a:cubicBezTo>
                    <a:pt x="1153" y="181"/>
                    <a:pt x="198" y="46"/>
                    <a:pt x="135" y="37"/>
                  </a:cubicBezTo>
                  <a:cubicBezTo>
                    <a:pt x="99" y="10"/>
                    <a:pt x="72" y="1"/>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2"/>
            <p:cNvSpPr/>
            <p:nvPr/>
          </p:nvSpPr>
          <p:spPr>
            <a:xfrm>
              <a:off x="3855400" y="2081950"/>
              <a:ext cx="1864100" cy="370500"/>
            </a:xfrm>
            <a:custGeom>
              <a:avLst/>
              <a:gdLst/>
              <a:ahLst/>
              <a:cxnLst/>
              <a:rect l="l" t="t" r="r" b="b"/>
              <a:pathLst>
                <a:path w="74564" h="14820" extrusionOk="0">
                  <a:moveTo>
                    <a:pt x="469" y="0"/>
                  </a:moveTo>
                  <a:lnTo>
                    <a:pt x="0" y="2776"/>
                  </a:lnTo>
                  <a:lnTo>
                    <a:pt x="26411" y="7184"/>
                  </a:lnTo>
                  <a:lnTo>
                    <a:pt x="26465" y="6860"/>
                  </a:lnTo>
                  <a:lnTo>
                    <a:pt x="74158" y="14819"/>
                  </a:lnTo>
                  <a:lnTo>
                    <a:pt x="74563" y="12376"/>
                  </a:lnTo>
                  <a:lnTo>
                    <a:pt x="28520" y="4687"/>
                  </a:lnTo>
                  <a:lnTo>
                    <a:pt x="28962" y="2064"/>
                  </a:lnTo>
                  <a:lnTo>
                    <a:pt x="27159" y="1767"/>
                  </a:lnTo>
                  <a:lnTo>
                    <a:pt x="26718" y="4390"/>
                  </a:lnTo>
                  <a:lnTo>
                    <a:pt x="26294" y="4318"/>
                  </a:lnTo>
                  <a:lnTo>
                    <a:pt x="26285" y="4399"/>
                  </a:lnTo>
                  <a:cubicBezTo>
                    <a:pt x="26159" y="5418"/>
                    <a:pt x="25996" y="5733"/>
                    <a:pt x="25879" y="5823"/>
                  </a:cubicBezTo>
                  <a:cubicBezTo>
                    <a:pt x="25853" y="5836"/>
                    <a:pt x="25831" y="5845"/>
                    <a:pt x="25811" y="5845"/>
                  </a:cubicBezTo>
                  <a:cubicBezTo>
                    <a:pt x="25804" y="5845"/>
                    <a:pt x="25796" y="5844"/>
                    <a:pt x="25789" y="5841"/>
                  </a:cubicBezTo>
                  <a:cubicBezTo>
                    <a:pt x="25762" y="5841"/>
                    <a:pt x="25735" y="5823"/>
                    <a:pt x="25717" y="5796"/>
                  </a:cubicBezTo>
                  <a:cubicBezTo>
                    <a:pt x="25636" y="5670"/>
                    <a:pt x="25582" y="5318"/>
                    <a:pt x="25789" y="4309"/>
                  </a:cubicBezTo>
                  <a:lnTo>
                    <a:pt x="25807" y="4237"/>
                  </a:lnTo>
                  <a:lnTo>
                    <a:pt x="469" y="0"/>
                  </a:lnTo>
                  <a:close/>
                </a:path>
              </a:pathLst>
            </a:custGeom>
            <a:solidFill>
              <a:srgbClr val="1D5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2"/>
            <p:cNvSpPr/>
            <p:nvPr/>
          </p:nvSpPr>
          <p:spPr>
            <a:xfrm>
              <a:off x="3809875" y="1963175"/>
              <a:ext cx="1923600" cy="492150"/>
            </a:xfrm>
            <a:custGeom>
              <a:avLst/>
              <a:gdLst/>
              <a:ahLst/>
              <a:cxnLst/>
              <a:rect l="l" t="t" r="r" b="b"/>
              <a:pathLst>
                <a:path w="76944" h="19686" extrusionOk="0">
                  <a:moveTo>
                    <a:pt x="5950" y="379"/>
                  </a:moveTo>
                  <a:lnTo>
                    <a:pt x="5851" y="388"/>
                  </a:lnTo>
                  <a:cubicBezTo>
                    <a:pt x="7383" y="578"/>
                    <a:pt x="8897" y="830"/>
                    <a:pt x="10421" y="1074"/>
                  </a:cubicBezTo>
                  <a:lnTo>
                    <a:pt x="14982" y="1840"/>
                  </a:lnTo>
                  <a:lnTo>
                    <a:pt x="19534" y="2615"/>
                  </a:lnTo>
                  <a:lnTo>
                    <a:pt x="23920" y="3388"/>
                  </a:lnTo>
                  <a:lnTo>
                    <a:pt x="23920" y="3388"/>
                  </a:lnTo>
                  <a:cubicBezTo>
                    <a:pt x="23900" y="3582"/>
                    <a:pt x="23858" y="3771"/>
                    <a:pt x="23770" y="3940"/>
                  </a:cubicBezTo>
                  <a:cubicBezTo>
                    <a:pt x="23743" y="3994"/>
                    <a:pt x="23707" y="4039"/>
                    <a:pt x="23671" y="4084"/>
                  </a:cubicBezTo>
                  <a:cubicBezTo>
                    <a:pt x="23635" y="4129"/>
                    <a:pt x="23590" y="4156"/>
                    <a:pt x="23536" y="4192"/>
                  </a:cubicBezTo>
                  <a:cubicBezTo>
                    <a:pt x="23437" y="4246"/>
                    <a:pt x="23310" y="4264"/>
                    <a:pt x="23184" y="4264"/>
                  </a:cubicBezTo>
                  <a:cubicBezTo>
                    <a:pt x="23162" y="4266"/>
                    <a:pt x="23139" y="4267"/>
                    <a:pt x="23117" y="4267"/>
                  </a:cubicBezTo>
                  <a:cubicBezTo>
                    <a:pt x="23011" y="4267"/>
                    <a:pt x="22902" y="4251"/>
                    <a:pt x="22806" y="4228"/>
                  </a:cubicBezTo>
                  <a:cubicBezTo>
                    <a:pt x="22680" y="4201"/>
                    <a:pt x="22571" y="4138"/>
                    <a:pt x="22463" y="4066"/>
                  </a:cubicBezTo>
                  <a:cubicBezTo>
                    <a:pt x="22247" y="3931"/>
                    <a:pt x="22058" y="3742"/>
                    <a:pt x="21904" y="3525"/>
                  </a:cubicBezTo>
                  <a:lnTo>
                    <a:pt x="21904" y="3516"/>
                  </a:lnTo>
                  <a:cubicBezTo>
                    <a:pt x="21886" y="3498"/>
                    <a:pt x="21850" y="3471"/>
                    <a:pt x="21823" y="3471"/>
                  </a:cubicBezTo>
                  <a:lnTo>
                    <a:pt x="21796" y="3471"/>
                  </a:lnTo>
                  <a:cubicBezTo>
                    <a:pt x="20507" y="3282"/>
                    <a:pt x="19209" y="3093"/>
                    <a:pt x="17920" y="2885"/>
                  </a:cubicBezTo>
                  <a:cubicBezTo>
                    <a:pt x="16631" y="2687"/>
                    <a:pt x="15342" y="2489"/>
                    <a:pt x="14053" y="2272"/>
                  </a:cubicBezTo>
                  <a:cubicBezTo>
                    <a:pt x="12764" y="2056"/>
                    <a:pt x="11475" y="1858"/>
                    <a:pt x="10186" y="1632"/>
                  </a:cubicBezTo>
                  <a:cubicBezTo>
                    <a:pt x="8897" y="1407"/>
                    <a:pt x="7617" y="1173"/>
                    <a:pt x="6337" y="884"/>
                  </a:cubicBezTo>
                  <a:cubicBezTo>
                    <a:pt x="6310" y="884"/>
                    <a:pt x="6283" y="884"/>
                    <a:pt x="6256" y="893"/>
                  </a:cubicBezTo>
                  <a:lnTo>
                    <a:pt x="6247" y="893"/>
                  </a:lnTo>
                  <a:cubicBezTo>
                    <a:pt x="6076" y="947"/>
                    <a:pt x="5896" y="1046"/>
                    <a:pt x="5787" y="1209"/>
                  </a:cubicBezTo>
                  <a:cubicBezTo>
                    <a:pt x="5670" y="1371"/>
                    <a:pt x="5625" y="1551"/>
                    <a:pt x="5607" y="1723"/>
                  </a:cubicBezTo>
                  <a:lnTo>
                    <a:pt x="5598" y="1759"/>
                  </a:lnTo>
                  <a:cubicBezTo>
                    <a:pt x="5598" y="1768"/>
                    <a:pt x="5598" y="1786"/>
                    <a:pt x="5598" y="1795"/>
                  </a:cubicBezTo>
                  <a:cubicBezTo>
                    <a:pt x="5607" y="1871"/>
                    <a:pt x="5670" y="1931"/>
                    <a:pt x="5752" y="1931"/>
                  </a:cubicBezTo>
                  <a:cubicBezTo>
                    <a:pt x="5758" y="1931"/>
                    <a:pt x="5764" y="1930"/>
                    <a:pt x="5769" y="1930"/>
                  </a:cubicBezTo>
                  <a:cubicBezTo>
                    <a:pt x="5812" y="1927"/>
                    <a:pt x="5853" y="1926"/>
                    <a:pt x="5894" y="1926"/>
                  </a:cubicBezTo>
                  <a:cubicBezTo>
                    <a:pt x="5994" y="1926"/>
                    <a:pt x="6091" y="1932"/>
                    <a:pt x="6193" y="1939"/>
                  </a:cubicBezTo>
                  <a:cubicBezTo>
                    <a:pt x="6337" y="1948"/>
                    <a:pt x="6472" y="1957"/>
                    <a:pt x="6599" y="1993"/>
                  </a:cubicBezTo>
                  <a:cubicBezTo>
                    <a:pt x="6725" y="2020"/>
                    <a:pt x="6860" y="2065"/>
                    <a:pt x="6950" y="2137"/>
                  </a:cubicBezTo>
                  <a:cubicBezTo>
                    <a:pt x="7049" y="2200"/>
                    <a:pt x="7121" y="2299"/>
                    <a:pt x="7167" y="2417"/>
                  </a:cubicBezTo>
                  <a:lnTo>
                    <a:pt x="7176" y="2426"/>
                  </a:lnTo>
                  <a:cubicBezTo>
                    <a:pt x="7212" y="2507"/>
                    <a:pt x="7239" y="2588"/>
                    <a:pt x="7230" y="2678"/>
                  </a:cubicBezTo>
                  <a:cubicBezTo>
                    <a:pt x="7230" y="2750"/>
                    <a:pt x="7284" y="2822"/>
                    <a:pt x="7365" y="2831"/>
                  </a:cubicBezTo>
                  <a:lnTo>
                    <a:pt x="7392" y="2831"/>
                  </a:lnTo>
                  <a:cubicBezTo>
                    <a:pt x="8293" y="2957"/>
                    <a:pt x="9204" y="3084"/>
                    <a:pt x="10105" y="3228"/>
                  </a:cubicBezTo>
                  <a:lnTo>
                    <a:pt x="11466" y="3435"/>
                  </a:lnTo>
                  <a:lnTo>
                    <a:pt x="12818" y="3652"/>
                  </a:lnTo>
                  <a:cubicBezTo>
                    <a:pt x="14630" y="3940"/>
                    <a:pt x="16433" y="4255"/>
                    <a:pt x="18245" y="4562"/>
                  </a:cubicBezTo>
                  <a:lnTo>
                    <a:pt x="20949" y="5022"/>
                  </a:lnTo>
                  <a:lnTo>
                    <a:pt x="23662" y="5490"/>
                  </a:lnTo>
                  <a:cubicBezTo>
                    <a:pt x="25395" y="5785"/>
                    <a:pt x="27129" y="6096"/>
                    <a:pt x="28862" y="6416"/>
                  </a:cubicBezTo>
                  <a:lnTo>
                    <a:pt x="28862" y="6416"/>
                  </a:lnTo>
                  <a:cubicBezTo>
                    <a:pt x="28668" y="7221"/>
                    <a:pt x="28519" y="8032"/>
                    <a:pt x="28376" y="8844"/>
                  </a:cubicBezTo>
                  <a:cubicBezTo>
                    <a:pt x="28304" y="9285"/>
                    <a:pt x="28232" y="9718"/>
                    <a:pt x="28178" y="10160"/>
                  </a:cubicBezTo>
                  <a:cubicBezTo>
                    <a:pt x="28116" y="10597"/>
                    <a:pt x="28062" y="11034"/>
                    <a:pt x="28035" y="11480"/>
                  </a:cubicBezTo>
                  <a:lnTo>
                    <a:pt x="28035" y="11480"/>
                  </a:lnTo>
                  <a:cubicBezTo>
                    <a:pt x="28034" y="11482"/>
                    <a:pt x="28034" y="11483"/>
                    <a:pt x="28034" y="11485"/>
                  </a:cubicBezTo>
                  <a:lnTo>
                    <a:pt x="28034" y="11494"/>
                  </a:lnTo>
                  <a:lnTo>
                    <a:pt x="28012" y="11627"/>
                  </a:lnTo>
                  <a:lnTo>
                    <a:pt x="28012" y="11627"/>
                  </a:lnTo>
                  <a:cubicBezTo>
                    <a:pt x="25733" y="11284"/>
                    <a:pt x="23463" y="10933"/>
                    <a:pt x="21192" y="10565"/>
                  </a:cubicBezTo>
                  <a:lnTo>
                    <a:pt x="14197" y="9420"/>
                  </a:lnTo>
                  <a:cubicBezTo>
                    <a:pt x="11863" y="9042"/>
                    <a:pt x="9528" y="8645"/>
                    <a:pt x="7203" y="8249"/>
                  </a:cubicBezTo>
                  <a:cubicBezTo>
                    <a:pt x="4917" y="7860"/>
                    <a:pt x="2632" y="7498"/>
                    <a:pt x="372" y="7018"/>
                  </a:cubicBezTo>
                  <a:lnTo>
                    <a:pt x="372" y="7018"/>
                  </a:lnTo>
                  <a:cubicBezTo>
                    <a:pt x="332" y="6599"/>
                    <a:pt x="327" y="6180"/>
                    <a:pt x="343" y="5761"/>
                  </a:cubicBezTo>
                  <a:cubicBezTo>
                    <a:pt x="361" y="5292"/>
                    <a:pt x="406" y="4823"/>
                    <a:pt x="478" y="4355"/>
                  </a:cubicBezTo>
                  <a:cubicBezTo>
                    <a:pt x="624" y="3473"/>
                    <a:pt x="875" y="2607"/>
                    <a:pt x="1248" y="1788"/>
                  </a:cubicBezTo>
                  <a:lnTo>
                    <a:pt x="1248" y="1788"/>
                  </a:lnTo>
                  <a:cubicBezTo>
                    <a:pt x="1599" y="1800"/>
                    <a:pt x="1945" y="1849"/>
                    <a:pt x="2290" y="1912"/>
                  </a:cubicBezTo>
                  <a:cubicBezTo>
                    <a:pt x="2687" y="1984"/>
                    <a:pt x="3074" y="2065"/>
                    <a:pt x="3462" y="2173"/>
                  </a:cubicBezTo>
                  <a:lnTo>
                    <a:pt x="3525" y="2191"/>
                  </a:lnTo>
                  <a:cubicBezTo>
                    <a:pt x="3534" y="2200"/>
                    <a:pt x="3552" y="2200"/>
                    <a:pt x="3561" y="2200"/>
                  </a:cubicBezTo>
                  <a:cubicBezTo>
                    <a:pt x="3624" y="2191"/>
                    <a:pt x="3669" y="2146"/>
                    <a:pt x="3669" y="2083"/>
                  </a:cubicBezTo>
                  <a:cubicBezTo>
                    <a:pt x="3660" y="1984"/>
                    <a:pt x="3705" y="1894"/>
                    <a:pt x="3768" y="1822"/>
                  </a:cubicBezTo>
                  <a:lnTo>
                    <a:pt x="3777" y="1813"/>
                  </a:lnTo>
                  <a:cubicBezTo>
                    <a:pt x="3876" y="1677"/>
                    <a:pt x="4039" y="1596"/>
                    <a:pt x="4210" y="1596"/>
                  </a:cubicBezTo>
                  <a:cubicBezTo>
                    <a:pt x="4291" y="1596"/>
                    <a:pt x="4381" y="1605"/>
                    <a:pt x="4471" y="1632"/>
                  </a:cubicBezTo>
                  <a:cubicBezTo>
                    <a:pt x="4553" y="1659"/>
                    <a:pt x="4634" y="1705"/>
                    <a:pt x="4715" y="1759"/>
                  </a:cubicBezTo>
                  <a:cubicBezTo>
                    <a:pt x="4733" y="1768"/>
                    <a:pt x="4760" y="1777"/>
                    <a:pt x="4778" y="1777"/>
                  </a:cubicBezTo>
                  <a:cubicBezTo>
                    <a:pt x="4784" y="1777"/>
                    <a:pt x="4790" y="1778"/>
                    <a:pt x="4795" y="1778"/>
                  </a:cubicBezTo>
                  <a:cubicBezTo>
                    <a:pt x="4868" y="1778"/>
                    <a:pt x="4923" y="1726"/>
                    <a:pt x="4931" y="1659"/>
                  </a:cubicBezTo>
                  <a:lnTo>
                    <a:pt x="4931" y="1623"/>
                  </a:lnTo>
                  <a:cubicBezTo>
                    <a:pt x="4940" y="1479"/>
                    <a:pt x="4976" y="1335"/>
                    <a:pt x="5030" y="1191"/>
                  </a:cubicBezTo>
                  <a:cubicBezTo>
                    <a:pt x="5084" y="1056"/>
                    <a:pt x="5147" y="929"/>
                    <a:pt x="5238" y="812"/>
                  </a:cubicBezTo>
                  <a:cubicBezTo>
                    <a:pt x="5319" y="686"/>
                    <a:pt x="5427" y="587"/>
                    <a:pt x="5544" y="506"/>
                  </a:cubicBezTo>
                  <a:cubicBezTo>
                    <a:pt x="5670" y="434"/>
                    <a:pt x="5805" y="379"/>
                    <a:pt x="5950" y="379"/>
                  </a:cubicBezTo>
                  <a:close/>
                  <a:moveTo>
                    <a:pt x="29247" y="6810"/>
                  </a:moveTo>
                  <a:cubicBezTo>
                    <a:pt x="29673" y="6840"/>
                    <a:pt x="30093" y="6910"/>
                    <a:pt x="30513" y="6987"/>
                  </a:cubicBezTo>
                  <a:lnTo>
                    <a:pt x="32000" y="7230"/>
                  </a:lnTo>
                  <a:lnTo>
                    <a:pt x="34983" y="7735"/>
                  </a:lnTo>
                  <a:lnTo>
                    <a:pt x="40942" y="8735"/>
                  </a:lnTo>
                  <a:lnTo>
                    <a:pt x="52867" y="10736"/>
                  </a:lnTo>
                  <a:lnTo>
                    <a:pt x="64783" y="12738"/>
                  </a:lnTo>
                  <a:lnTo>
                    <a:pt x="76488" y="14721"/>
                  </a:lnTo>
                  <a:lnTo>
                    <a:pt x="76488" y="14721"/>
                  </a:lnTo>
                  <a:cubicBezTo>
                    <a:pt x="76399" y="15063"/>
                    <a:pt x="76318" y="15406"/>
                    <a:pt x="76249" y="15748"/>
                  </a:cubicBezTo>
                  <a:cubicBezTo>
                    <a:pt x="76159" y="16154"/>
                    <a:pt x="76087" y="16568"/>
                    <a:pt x="76015" y="16974"/>
                  </a:cubicBezTo>
                  <a:cubicBezTo>
                    <a:pt x="75952" y="17380"/>
                    <a:pt x="75889" y="17794"/>
                    <a:pt x="75835" y="18209"/>
                  </a:cubicBezTo>
                  <a:cubicBezTo>
                    <a:pt x="75797" y="18558"/>
                    <a:pt x="75759" y="18907"/>
                    <a:pt x="75731" y="19256"/>
                  </a:cubicBezTo>
                  <a:lnTo>
                    <a:pt x="75731" y="19256"/>
                  </a:lnTo>
                  <a:lnTo>
                    <a:pt x="64017" y="17335"/>
                  </a:lnTo>
                  <a:lnTo>
                    <a:pt x="52092" y="15361"/>
                  </a:lnTo>
                  <a:lnTo>
                    <a:pt x="40166" y="13377"/>
                  </a:lnTo>
                  <a:cubicBezTo>
                    <a:pt x="36259" y="12731"/>
                    <a:pt x="32352" y="12075"/>
                    <a:pt x="28462" y="11368"/>
                  </a:cubicBezTo>
                  <a:lnTo>
                    <a:pt x="28462" y="11368"/>
                  </a:lnTo>
                  <a:cubicBezTo>
                    <a:pt x="28556" y="10998"/>
                    <a:pt x="28633" y="10627"/>
                    <a:pt x="28710" y="10250"/>
                  </a:cubicBezTo>
                  <a:cubicBezTo>
                    <a:pt x="28800" y="9817"/>
                    <a:pt x="28881" y="9375"/>
                    <a:pt x="28953" y="8943"/>
                  </a:cubicBezTo>
                  <a:cubicBezTo>
                    <a:pt x="29062" y="8231"/>
                    <a:pt x="29171" y="7524"/>
                    <a:pt x="29247" y="6810"/>
                  </a:cubicBezTo>
                  <a:close/>
                  <a:moveTo>
                    <a:pt x="5878" y="1"/>
                  </a:moveTo>
                  <a:cubicBezTo>
                    <a:pt x="5860" y="1"/>
                    <a:pt x="5833" y="1"/>
                    <a:pt x="5814" y="19"/>
                  </a:cubicBezTo>
                  <a:cubicBezTo>
                    <a:pt x="5670" y="127"/>
                    <a:pt x="5535" y="226"/>
                    <a:pt x="5409" y="334"/>
                  </a:cubicBezTo>
                  <a:cubicBezTo>
                    <a:pt x="5292" y="452"/>
                    <a:pt x="5183" y="569"/>
                    <a:pt x="5084" y="686"/>
                  </a:cubicBezTo>
                  <a:cubicBezTo>
                    <a:pt x="4985" y="812"/>
                    <a:pt x="4895" y="947"/>
                    <a:pt x="4805" y="1083"/>
                  </a:cubicBezTo>
                  <a:cubicBezTo>
                    <a:pt x="4743" y="1193"/>
                    <a:pt x="4686" y="1298"/>
                    <a:pt x="4623" y="1406"/>
                  </a:cubicBezTo>
                  <a:lnTo>
                    <a:pt x="4623" y="1406"/>
                  </a:lnTo>
                  <a:cubicBezTo>
                    <a:pt x="4480" y="1431"/>
                    <a:pt x="4340" y="1441"/>
                    <a:pt x="4201" y="1461"/>
                  </a:cubicBezTo>
                  <a:cubicBezTo>
                    <a:pt x="4003" y="1488"/>
                    <a:pt x="3822" y="1569"/>
                    <a:pt x="3651" y="1677"/>
                  </a:cubicBezTo>
                  <a:lnTo>
                    <a:pt x="3660" y="1677"/>
                  </a:lnTo>
                  <a:cubicBezTo>
                    <a:pt x="3596" y="1704"/>
                    <a:pt x="3531" y="1744"/>
                    <a:pt x="3465" y="1790"/>
                  </a:cubicBezTo>
                  <a:lnTo>
                    <a:pt x="3465" y="1790"/>
                  </a:lnTo>
                  <a:cubicBezTo>
                    <a:pt x="3089" y="1763"/>
                    <a:pt x="2712" y="1719"/>
                    <a:pt x="2335" y="1659"/>
                  </a:cubicBezTo>
                  <a:cubicBezTo>
                    <a:pt x="1938" y="1605"/>
                    <a:pt x="1542" y="1533"/>
                    <a:pt x="1154" y="1398"/>
                  </a:cubicBezTo>
                  <a:lnTo>
                    <a:pt x="1145" y="1398"/>
                  </a:lnTo>
                  <a:cubicBezTo>
                    <a:pt x="1129" y="1393"/>
                    <a:pt x="1113" y="1390"/>
                    <a:pt x="1097" y="1390"/>
                  </a:cubicBezTo>
                  <a:cubicBezTo>
                    <a:pt x="1031" y="1390"/>
                    <a:pt x="969" y="1434"/>
                    <a:pt x="947" y="1506"/>
                  </a:cubicBezTo>
                  <a:lnTo>
                    <a:pt x="947" y="1524"/>
                  </a:lnTo>
                  <a:cubicBezTo>
                    <a:pt x="659" y="2444"/>
                    <a:pt x="406" y="3372"/>
                    <a:pt x="235" y="4319"/>
                  </a:cubicBezTo>
                  <a:cubicBezTo>
                    <a:pt x="154" y="4787"/>
                    <a:pt x="100" y="5265"/>
                    <a:pt x="55" y="5743"/>
                  </a:cubicBezTo>
                  <a:cubicBezTo>
                    <a:pt x="19" y="6220"/>
                    <a:pt x="1" y="6707"/>
                    <a:pt x="1" y="7185"/>
                  </a:cubicBezTo>
                  <a:lnTo>
                    <a:pt x="1" y="7203"/>
                  </a:lnTo>
                  <a:cubicBezTo>
                    <a:pt x="10" y="7284"/>
                    <a:pt x="73" y="7356"/>
                    <a:pt x="163" y="7365"/>
                  </a:cubicBezTo>
                  <a:cubicBezTo>
                    <a:pt x="2506" y="7654"/>
                    <a:pt x="4841" y="8059"/>
                    <a:pt x="7167" y="8438"/>
                  </a:cubicBezTo>
                  <a:cubicBezTo>
                    <a:pt x="9501" y="8825"/>
                    <a:pt x="11836" y="9204"/>
                    <a:pt x="14161" y="9601"/>
                  </a:cubicBezTo>
                  <a:lnTo>
                    <a:pt x="21156" y="10800"/>
                  </a:lnTo>
                  <a:cubicBezTo>
                    <a:pt x="23482" y="11196"/>
                    <a:pt x="25807" y="11611"/>
                    <a:pt x="28133" y="12043"/>
                  </a:cubicBezTo>
                  <a:cubicBezTo>
                    <a:pt x="28144" y="12045"/>
                    <a:pt x="28155" y="12046"/>
                    <a:pt x="28166" y="12046"/>
                  </a:cubicBezTo>
                  <a:cubicBezTo>
                    <a:pt x="28261" y="12046"/>
                    <a:pt x="28342" y="11978"/>
                    <a:pt x="28358" y="11881"/>
                  </a:cubicBezTo>
                  <a:lnTo>
                    <a:pt x="28380" y="11748"/>
                  </a:lnTo>
                  <a:lnTo>
                    <a:pt x="28380" y="11748"/>
                  </a:lnTo>
                  <a:cubicBezTo>
                    <a:pt x="32300" y="12344"/>
                    <a:pt x="36211" y="12992"/>
                    <a:pt x="40121" y="13648"/>
                  </a:cubicBezTo>
                  <a:lnTo>
                    <a:pt x="52047" y="15649"/>
                  </a:lnTo>
                  <a:lnTo>
                    <a:pt x="63963" y="17650"/>
                  </a:lnTo>
                  <a:lnTo>
                    <a:pt x="75880" y="19678"/>
                  </a:lnTo>
                  <a:cubicBezTo>
                    <a:pt x="75895" y="19683"/>
                    <a:pt x="75911" y="19685"/>
                    <a:pt x="75927" y="19685"/>
                  </a:cubicBezTo>
                  <a:cubicBezTo>
                    <a:pt x="76002" y="19685"/>
                    <a:pt x="76072" y="19635"/>
                    <a:pt x="76087" y="19561"/>
                  </a:cubicBezTo>
                  <a:lnTo>
                    <a:pt x="76105" y="19516"/>
                  </a:lnTo>
                  <a:cubicBezTo>
                    <a:pt x="76222" y="19110"/>
                    <a:pt x="76312" y="18705"/>
                    <a:pt x="76393" y="18299"/>
                  </a:cubicBezTo>
                  <a:cubicBezTo>
                    <a:pt x="76484" y="17893"/>
                    <a:pt x="76556" y="17488"/>
                    <a:pt x="76628" y="17073"/>
                  </a:cubicBezTo>
                  <a:cubicBezTo>
                    <a:pt x="76691" y="16668"/>
                    <a:pt x="76754" y="16253"/>
                    <a:pt x="76808" y="15838"/>
                  </a:cubicBezTo>
                  <a:cubicBezTo>
                    <a:pt x="76862" y="15433"/>
                    <a:pt x="76898" y="15018"/>
                    <a:pt x="76925" y="14594"/>
                  </a:cubicBezTo>
                  <a:cubicBezTo>
                    <a:pt x="76943" y="14495"/>
                    <a:pt x="76871" y="14396"/>
                    <a:pt x="76763" y="14378"/>
                  </a:cubicBezTo>
                  <a:lnTo>
                    <a:pt x="64838" y="12413"/>
                  </a:lnTo>
                  <a:lnTo>
                    <a:pt x="52912" y="10439"/>
                  </a:lnTo>
                  <a:lnTo>
                    <a:pt x="40987" y="8456"/>
                  </a:lnTo>
                  <a:lnTo>
                    <a:pt x="35029" y="7464"/>
                  </a:lnTo>
                  <a:lnTo>
                    <a:pt x="32045" y="6969"/>
                  </a:lnTo>
                  <a:lnTo>
                    <a:pt x="30558" y="6725"/>
                  </a:lnTo>
                  <a:cubicBezTo>
                    <a:pt x="30130" y="6655"/>
                    <a:pt x="29702" y="6585"/>
                    <a:pt x="29281" y="6469"/>
                  </a:cubicBezTo>
                  <a:lnTo>
                    <a:pt x="29281" y="6469"/>
                  </a:lnTo>
                  <a:cubicBezTo>
                    <a:pt x="29286" y="6410"/>
                    <a:pt x="29291" y="6351"/>
                    <a:pt x="29296" y="6293"/>
                  </a:cubicBezTo>
                  <a:lnTo>
                    <a:pt x="29296" y="6275"/>
                  </a:lnTo>
                  <a:cubicBezTo>
                    <a:pt x="29305" y="6175"/>
                    <a:pt x="29233" y="6085"/>
                    <a:pt x="29133" y="6067"/>
                  </a:cubicBezTo>
                  <a:cubicBezTo>
                    <a:pt x="27322" y="5797"/>
                    <a:pt x="25510" y="5508"/>
                    <a:pt x="23698" y="5220"/>
                  </a:cubicBezTo>
                  <a:lnTo>
                    <a:pt x="20994" y="4787"/>
                  </a:lnTo>
                  <a:lnTo>
                    <a:pt x="18281" y="4346"/>
                  </a:lnTo>
                  <a:cubicBezTo>
                    <a:pt x="16469" y="4039"/>
                    <a:pt x="14666" y="3751"/>
                    <a:pt x="12854" y="3435"/>
                  </a:cubicBezTo>
                  <a:lnTo>
                    <a:pt x="11502" y="3210"/>
                  </a:lnTo>
                  <a:lnTo>
                    <a:pt x="10150" y="2957"/>
                  </a:lnTo>
                  <a:cubicBezTo>
                    <a:pt x="9281" y="2801"/>
                    <a:pt x="8413" y="2636"/>
                    <a:pt x="7552" y="2471"/>
                  </a:cubicBezTo>
                  <a:lnTo>
                    <a:pt x="7552" y="2471"/>
                  </a:lnTo>
                  <a:cubicBezTo>
                    <a:pt x="7514" y="2394"/>
                    <a:pt x="7468" y="2321"/>
                    <a:pt x="7410" y="2263"/>
                  </a:cubicBezTo>
                  <a:lnTo>
                    <a:pt x="7410" y="2263"/>
                  </a:lnTo>
                  <a:lnTo>
                    <a:pt x="7419" y="2272"/>
                  </a:lnTo>
                  <a:cubicBezTo>
                    <a:pt x="7329" y="2146"/>
                    <a:pt x="7212" y="2029"/>
                    <a:pt x="7076" y="1939"/>
                  </a:cubicBezTo>
                  <a:cubicBezTo>
                    <a:pt x="6932" y="1867"/>
                    <a:pt x="6788" y="1822"/>
                    <a:pt x="6653" y="1786"/>
                  </a:cubicBezTo>
                  <a:cubicBezTo>
                    <a:pt x="6509" y="1750"/>
                    <a:pt x="6364" y="1723"/>
                    <a:pt x="6238" y="1686"/>
                  </a:cubicBezTo>
                  <a:cubicBezTo>
                    <a:pt x="6165" y="1667"/>
                    <a:pt x="6091" y="1645"/>
                    <a:pt x="6018" y="1620"/>
                  </a:cubicBezTo>
                  <a:lnTo>
                    <a:pt x="6018" y="1620"/>
                  </a:lnTo>
                  <a:cubicBezTo>
                    <a:pt x="6036" y="1551"/>
                    <a:pt x="6064" y="1489"/>
                    <a:pt x="6103" y="1434"/>
                  </a:cubicBezTo>
                  <a:cubicBezTo>
                    <a:pt x="6150" y="1363"/>
                    <a:pt x="6225" y="1313"/>
                    <a:pt x="6322" y="1277"/>
                  </a:cubicBezTo>
                  <a:lnTo>
                    <a:pt x="6322" y="1277"/>
                  </a:lnTo>
                  <a:cubicBezTo>
                    <a:pt x="7604" y="1421"/>
                    <a:pt x="8886" y="1608"/>
                    <a:pt x="10159" y="1813"/>
                  </a:cubicBezTo>
                  <a:cubicBezTo>
                    <a:pt x="11448" y="2020"/>
                    <a:pt x="12728" y="2245"/>
                    <a:pt x="14017" y="2462"/>
                  </a:cubicBezTo>
                  <a:cubicBezTo>
                    <a:pt x="15306" y="2678"/>
                    <a:pt x="16595" y="2912"/>
                    <a:pt x="17884" y="3138"/>
                  </a:cubicBezTo>
                  <a:cubicBezTo>
                    <a:pt x="19154" y="3370"/>
                    <a:pt x="20433" y="3603"/>
                    <a:pt x="21703" y="3844"/>
                  </a:cubicBezTo>
                  <a:lnTo>
                    <a:pt x="21703" y="3844"/>
                  </a:lnTo>
                  <a:cubicBezTo>
                    <a:pt x="21913" y="3991"/>
                    <a:pt x="22119" y="4142"/>
                    <a:pt x="22355" y="4255"/>
                  </a:cubicBezTo>
                  <a:cubicBezTo>
                    <a:pt x="22481" y="4319"/>
                    <a:pt x="22616" y="4382"/>
                    <a:pt x="22761" y="4409"/>
                  </a:cubicBezTo>
                  <a:cubicBezTo>
                    <a:pt x="22905" y="4436"/>
                    <a:pt x="23040" y="4445"/>
                    <a:pt x="23184" y="4445"/>
                  </a:cubicBezTo>
                  <a:cubicBezTo>
                    <a:pt x="23329" y="4445"/>
                    <a:pt x="23482" y="4427"/>
                    <a:pt x="23626" y="4364"/>
                  </a:cubicBezTo>
                  <a:cubicBezTo>
                    <a:pt x="23698" y="4337"/>
                    <a:pt x="23761" y="4291"/>
                    <a:pt x="23824" y="4228"/>
                  </a:cubicBezTo>
                  <a:cubicBezTo>
                    <a:pt x="23878" y="4174"/>
                    <a:pt x="23923" y="4120"/>
                    <a:pt x="23968" y="4057"/>
                  </a:cubicBezTo>
                  <a:cubicBezTo>
                    <a:pt x="24140" y="3805"/>
                    <a:pt x="24221" y="3534"/>
                    <a:pt x="24311" y="3255"/>
                  </a:cubicBezTo>
                  <a:cubicBezTo>
                    <a:pt x="24311" y="3246"/>
                    <a:pt x="24320" y="3237"/>
                    <a:pt x="24320" y="3228"/>
                  </a:cubicBezTo>
                  <a:cubicBezTo>
                    <a:pt x="24329" y="3138"/>
                    <a:pt x="24266" y="3057"/>
                    <a:pt x="24176" y="3039"/>
                  </a:cubicBezTo>
                  <a:lnTo>
                    <a:pt x="24149" y="3039"/>
                  </a:lnTo>
                  <a:lnTo>
                    <a:pt x="19588" y="2317"/>
                  </a:lnTo>
                  <a:lnTo>
                    <a:pt x="15018" y="1587"/>
                  </a:lnTo>
                  <a:lnTo>
                    <a:pt x="10457" y="839"/>
                  </a:lnTo>
                  <a:cubicBezTo>
                    <a:pt x="8942" y="578"/>
                    <a:pt x="7419" y="325"/>
                    <a:pt x="5914" y="10"/>
                  </a:cubicBezTo>
                  <a:lnTo>
                    <a:pt x="58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2"/>
            <p:cNvSpPr/>
            <p:nvPr/>
          </p:nvSpPr>
          <p:spPr>
            <a:xfrm>
              <a:off x="3852475" y="2004425"/>
              <a:ext cx="33600" cy="150775"/>
            </a:xfrm>
            <a:custGeom>
              <a:avLst/>
              <a:gdLst/>
              <a:ahLst/>
              <a:cxnLst/>
              <a:rect l="l" t="t" r="r" b="b"/>
              <a:pathLst>
                <a:path w="1344" h="6031" extrusionOk="0">
                  <a:moveTo>
                    <a:pt x="1154" y="0"/>
                  </a:moveTo>
                  <a:cubicBezTo>
                    <a:pt x="1046" y="0"/>
                    <a:pt x="956" y="91"/>
                    <a:pt x="947" y="199"/>
                  </a:cubicBezTo>
                  <a:cubicBezTo>
                    <a:pt x="938" y="676"/>
                    <a:pt x="893" y="1145"/>
                    <a:pt x="829" y="1614"/>
                  </a:cubicBezTo>
                  <a:cubicBezTo>
                    <a:pt x="775" y="2083"/>
                    <a:pt x="685" y="2542"/>
                    <a:pt x="604" y="3011"/>
                  </a:cubicBezTo>
                  <a:cubicBezTo>
                    <a:pt x="442" y="3939"/>
                    <a:pt x="253" y="4868"/>
                    <a:pt x="18" y="5787"/>
                  </a:cubicBezTo>
                  <a:cubicBezTo>
                    <a:pt x="18" y="5796"/>
                    <a:pt x="9" y="5805"/>
                    <a:pt x="9" y="5814"/>
                  </a:cubicBezTo>
                  <a:cubicBezTo>
                    <a:pt x="0" y="5923"/>
                    <a:pt x="81" y="6022"/>
                    <a:pt x="189" y="6031"/>
                  </a:cubicBezTo>
                  <a:cubicBezTo>
                    <a:pt x="298" y="6031"/>
                    <a:pt x="388" y="5959"/>
                    <a:pt x="397" y="5850"/>
                  </a:cubicBezTo>
                  <a:cubicBezTo>
                    <a:pt x="478" y="4904"/>
                    <a:pt x="604" y="3967"/>
                    <a:pt x="748" y="3029"/>
                  </a:cubicBezTo>
                  <a:cubicBezTo>
                    <a:pt x="820" y="2569"/>
                    <a:pt x="893" y="2101"/>
                    <a:pt x="992" y="1641"/>
                  </a:cubicBezTo>
                  <a:cubicBezTo>
                    <a:pt x="1082" y="1172"/>
                    <a:pt x="1190" y="713"/>
                    <a:pt x="1334" y="262"/>
                  </a:cubicBezTo>
                  <a:cubicBezTo>
                    <a:pt x="1343" y="244"/>
                    <a:pt x="1343" y="226"/>
                    <a:pt x="1343" y="208"/>
                  </a:cubicBezTo>
                  <a:cubicBezTo>
                    <a:pt x="1343" y="100"/>
                    <a:pt x="1262" y="9"/>
                    <a:pt x="1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2"/>
            <p:cNvSpPr/>
            <p:nvPr/>
          </p:nvSpPr>
          <p:spPr>
            <a:xfrm>
              <a:off x="3928625" y="2002400"/>
              <a:ext cx="26175" cy="4300"/>
            </a:xfrm>
            <a:custGeom>
              <a:avLst/>
              <a:gdLst/>
              <a:ahLst/>
              <a:cxnLst/>
              <a:rect l="l" t="t" r="r" b="b"/>
              <a:pathLst>
                <a:path w="1047" h="172" fill="none" extrusionOk="0">
                  <a:moveTo>
                    <a:pt x="1" y="0"/>
                  </a:moveTo>
                  <a:lnTo>
                    <a:pt x="1046" y="172"/>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2"/>
            <p:cNvSpPr/>
            <p:nvPr/>
          </p:nvSpPr>
          <p:spPr>
            <a:xfrm>
              <a:off x="3897300" y="2012750"/>
              <a:ext cx="98050" cy="16475"/>
            </a:xfrm>
            <a:custGeom>
              <a:avLst/>
              <a:gdLst/>
              <a:ahLst/>
              <a:cxnLst/>
              <a:rect l="l" t="t" r="r" b="b"/>
              <a:pathLst>
                <a:path w="3922" h="659" fill="none" extrusionOk="0">
                  <a:moveTo>
                    <a:pt x="1" y="1"/>
                  </a:moveTo>
                  <a:lnTo>
                    <a:pt x="3922" y="659"/>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5" name="Picture 7">
            <a:extLst>
              <a:ext uri="{FF2B5EF4-FFF2-40B4-BE49-F238E27FC236}">
                <a16:creationId xmlns:a16="http://schemas.microsoft.com/office/drawing/2014/main" id="{D88E9BA3-F4BA-4B9D-805F-F76E6608431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rot="21265489">
            <a:off x="-47963" y="4035410"/>
            <a:ext cx="992636" cy="1258643"/>
          </a:xfrm>
          <a:prstGeom prst="rect">
            <a:avLst/>
          </a:prstGeom>
        </p:spPr>
      </p:pic>
      <p:pic>
        <p:nvPicPr>
          <p:cNvPr id="3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1740" t="84019" r="62235" b="5768"/>
          <a:stretch/>
        </p:blipFill>
        <p:spPr bwMode="auto">
          <a:xfrm>
            <a:off x="5731565" y="961204"/>
            <a:ext cx="686163" cy="654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5702" t="84019" r="68314" b="5768"/>
          <a:stretch/>
        </p:blipFill>
        <p:spPr bwMode="auto">
          <a:xfrm>
            <a:off x="5731565" y="1695852"/>
            <a:ext cx="735961" cy="696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3909" t="84019" r="80171" b="5768"/>
          <a:stretch/>
        </p:blipFill>
        <p:spPr bwMode="auto">
          <a:xfrm>
            <a:off x="5731565" y="2451020"/>
            <a:ext cx="766176" cy="70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مربع نص 1"/>
          <p:cNvSpPr txBox="1"/>
          <p:nvPr/>
        </p:nvSpPr>
        <p:spPr>
          <a:xfrm>
            <a:off x="1060174" y="1078409"/>
            <a:ext cx="4671391" cy="369332"/>
          </a:xfrm>
          <a:prstGeom prst="rect">
            <a:avLst/>
          </a:prstGeom>
          <a:noFill/>
        </p:spPr>
        <p:txBody>
          <a:bodyPr wrap="square" rtlCol="0">
            <a:spAutoFit/>
          </a:bodyPr>
          <a:lstStyle/>
          <a:p>
            <a:pPr algn="r" rtl="1"/>
            <a:r>
              <a:rPr lang="ar-JO" sz="1800" b="1" dirty="0">
                <a:latin typeface="Sakkal Majalla" panose="02000000000000000000" pitchFamily="2" charset="-78"/>
                <a:cs typeface="Sakkal Majalla" panose="02000000000000000000" pitchFamily="2" charset="-78"/>
              </a:rPr>
              <a:t>الكائن الاول : يقوم بالمرور على خط المستقيم الافقي.</a:t>
            </a:r>
            <a:endParaRPr lang="en-US" sz="1800" b="1" dirty="0">
              <a:latin typeface="Sakkal Majalla" panose="02000000000000000000" pitchFamily="2" charset="-78"/>
              <a:cs typeface="Sakkal Majalla" panose="02000000000000000000" pitchFamily="2" charset="-78"/>
            </a:endParaRPr>
          </a:p>
        </p:txBody>
      </p:sp>
      <p:sp>
        <p:nvSpPr>
          <p:cNvPr id="56" name="مربع نص 55"/>
          <p:cNvSpPr txBox="1"/>
          <p:nvPr/>
        </p:nvSpPr>
        <p:spPr>
          <a:xfrm>
            <a:off x="1003463" y="1648736"/>
            <a:ext cx="4671391" cy="923330"/>
          </a:xfrm>
          <a:prstGeom prst="rect">
            <a:avLst/>
          </a:prstGeom>
          <a:noFill/>
        </p:spPr>
        <p:txBody>
          <a:bodyPr wrap="square" rtlCol="0">
            <a:spAutoFit/>
          </a:bodyPr>
          <a:lstStyle/>
          <a:p>
            <a:pPr algn="r" rtl="1"/>
            <a:r>
              <a:rPr lang="ar-JO" sz="1800" b="1" dirty="0">
                <a:latin typeface="Sakkal Majalla" panose="02000000000000000000" pitchFamily="2" charset="-78"/>
                <a:cs typeface="Sakkal Majalla" panose="02000000000000000000" pitchFamily="2" charset="-78"/>
              </a:rPr>
              <a:t>الكائن الثاني: يقوم بالمرور على نفس مسافة طريق الكائن الاول لكن بمسار مختلف (المسار هو مثلث متساوي الساقين) على ارتفاعات مختلفة.</a:t>
            </a:r>
            <a:endParaRPr lang="en-US" sz="1800" b="1" dirty="0">
              <a:latin typeface="Sakkal Majalla" panose="02000000000000000000" pitchFamily="2" charset="-78"/>
              <a:cs typeface="Sakkal Majalla" panose="02000000000000000000" pitchFamily="2" charset="-78"/>
            </a:endParaRPr>
          </a:p>
        </p:txBody>
      </p:sp>
      <p:sp>
        <p:nvSpPr>
          <p:cNvPr id="57" name="مربع نص 56"/>
          <p:cNvSpPr txBox="1"/>
          <p:nvPr/>
        </p:nvSpPr>
        <p:spPr>
          <a:xfrm>
            <a:off x="1003464" y="2648981"/>
            <a:ext cx="4671391" cy="646331"/>
          </a:xfrm>
          <a:prstGeom prst="rect">
            <a:avLst/>
          </a:prstGeom>
          <a:noFill/>
        </p:spPr>
        <p:txBody>
          <a:bodyPr wrap="square" rtlCol="0">
            <a:spAutoFit/>
          </a:bodyPr>
          <a:lstStyle/>
          <a:p>
            <a:pPr algn="r" rtl="1"/>
            <a:r>
              <a:rPr lang="ar-JO" sz="1800" b="1" dirty="0">
                <a:latin typeface="Sakkal Majalla" panose="02000000000000000000" pitchFamily="2" charset="-78"/>
                <a:cs typeface="Sakkal Majalla" panose="02000000000000000000" pitchFamily="2" charset="-78"/>
              </a:rPr>
              <a:t>كائن القلم يقوم برسم المسارات للكائنات بعد ادخال القيم من المستخدم ومن ثم يختفي.</a:t>
            </a:r>
            <a:endParaRPr lang="en-US" sz="1800" b="1" dirty="0">
              <a:latin typeface="Sakkal Majalla" panose="02000000000000000000" pitchFamily="2" charset="-78"/>
              <a:cs typeface="Sakkal Majalla" panose="02000000000000000000" pitchFamily="2" charset="-78"/>
            </a:endParaRPr>
          </a:p>
        </p:txBody>
      </p:sp>
      <p:pic>
        <p:nvPicPr>
          <p:cNvPr id="58" name="תמונה 7" descr="גזירת מסך"/>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5888" y="4090303"/>
            <a:ext cx="731853" cy="693732"/>
          </a:xfrm>
          <a:prstGeom prst="rect">
            <a:avLst/>
          </a:prstGeom>
        </p:spPr>
      </p:pic>
      <p:pic>
        <p:nvPicPr>
          <p:cNvPr id="59" name="תמונה 8" descr="גזירת מסך"/>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6008" y="3268668"/>
            <a:ext cx="759625" cy="721500"/>
          </a:xfrm>
          <a:prstGeom prst="rect">
            <a:avLst/>
          </a:prstGeom>
        </p:spPr>
      </p:pic>
      <p:sp>
        <p:nvSpPr>
          <p:cNvPr id="62" name="مربع نص 61"/>
          <p:cNvSpPr txBox="1"/>
          <p:nvPr/>
        </p:nvSpPr>
        <p:spPr>
          <a:xfrm>
            <a:off x="1060173" y="4283280"/>
            <a:ext cx="4671391" cy="369332"/>
          </a:xfrm>
          <a:prstGeom prst="rect">
            <a:avLst/>
          </a:prstGeom>
          <a:noFill/>
        </p:spPr>
        <p:txBody>
          <a:bodyPr wrap="square" rtlCol="0">
            <a:spAutoFit/>
          </a:bodyPr>
          <a:lstStyle/>
          <a:p>
            <a:pPr algn="r" rtl="1"/>
            <a:r>
              <a:rPr lang="ar-JO" sz="1800" b="1" dirty="0">
                <a:latin typeface="Sakkal Majalla" panose="02000000000000000000" pitchFamily="2" charset="-78"/>
                <a:cs typeface="Sakkal Majalla" panose="02000000000000000000" pitchFamily="2" charset="-78"/>
              </a:rPr>
              <a:t>النقطة الزرقاء تعبر عن نقطة نهاية المسار.</a:t>
            </a:r>
            <a:endParaRPr lang="en-US" sz="1800" b="1" dirty="0">
              <a:latin typeface="Sakkal Majalla" panose="02000000000000000000" pitchFamily="2" charset="-78"/>
              <a:cs typeface="Sakkal Majalla" panose="02000000000000000000" pitchFamily="2" charset="-78"/>
            </a:endParaRPr>
          </a:p>
        </p:txBody>
      </p:sp>
      <p:sp>
        <p:nvSpPr>
          <p:cNvPr id="63" name="مربع نص 62"/>
          <p:cNvSpPr txBox="1"/>
          <p:nvPr/>
        </p:nvSpPr>
        <p:spPr>
          <a:xfrm>
            <a:off x="1060172" y="3475529"/>
            <a:ext cx="4671391" cy="646331"/>
          </a:xfrm>
          <a:prstGeom prst="rect">
            <a:avLst/>
          </a:prstGeom>
          <a:noFill/>
        </p:spPr>
        <p:txBody>
          <a:bodyPr wrap="square" rtlCol="0">
            <a:spAutoFit/>
          </a:bodyPr>
          <a:lstStyle/>
          <a:p>
            <a:pPr algn="r" rtl="1"/>
            <a:r>
              <a:rPr lang="ar-JO" sz="1800" b="1" dirty="0">
                <a:latin typeface="Sakkal Majalla" panose="02000000000000000000" pitchFamily="2" charset="-78"/>
                <a:cs typeface="Sakkal Majalla" panose="02000000000000000000" pitchFamily="2" charset="-78"/>
              </a:rPr>
              <a:t>النقطة الصفراء توضع وتعبر عن نقطة راس المثلث متساوي الساقيين ونقطة نهاية الارتفاع.</a:t>
            </a:r>
            <a:endParaRPr lang="en-US" sz="1800" b="1" dirty="0">
              <a:latin typeface="Sakkal Majalla" panose="02000000000000000000" pitchFamily="2" charset="-78"/>
              <a:cs typeface="Sakkal Majalla" panose="02000000000000000000" pitchFamily="2" charset="-78"/>
            </a:endParaRPr>
          </a:p>
        </p:txBody>
      </p:sp>
      <p:sp>
        <p:nvSpPr>
          <p:cNvPr id="3" name="عنوان 2"/>
          <p:cNvSpPr>
            <a:spLocks noGrp="1"/>
          </p:cNvSpPr>
          <p:nvPr>
            <p:ph type="title"/>
          </p:nvPr>
        </p:nvSpPr>
        <p:spPr>
          <a:xfrm>
            <a:off x="4057888" y="-77536"/>
            <a:ext cx="2808000" cy="755700"/>
          </a:xfrm>
        </p:spPr>
        <p:txBody>
          <a:bodyPr/>
          <a:lstStyle/>
          <a:p>
            <a:r>
              <a:rPr lang="ar-JO" sz="4400" dirty="0"/>
              <a:t>الكائنات</a:t>
            </a:r>
            <a:endParaRPr lang="en-US" sz="4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91066" y="735111"/>
            <a:ext cx="8568267" cy="3785652"/>
          </a:xfrm>
          <a:prstGeom prst="rect">
            <a:avLst/>
          </a:prstGeom>
          <a:noFill/>
        </p:spPr>
        <p:txBody>
          <a:bodyPr wrap="square" rtlCol="0">
            <a:spAutoFit/>
          </a:bodyPr>
          <a:lstStyle/>
          <a:p>
            <a:pPr marL="457200" indent="-457200" algn="ctr" rtl="1">
              <a:buFont typeface="Wingdings" panose="05000000000000000000" pitchFamily="2" charset="2"/>
              <a:buChar char="ü"/>
            </a:pPr>
            <a:r>
              <a:rPr lang="ar-JO" sz="2400" dirty="0">
                <a:latin typeface="Sakkal Majalla" panose="02000000000000000000" pitchFamily="2" charset="-78"/>
                <a:cs typeface="Sakkal Majalla" panose="02000000000000000000" pitchFamily="2" charset="-78"/>
              </a:rPr>
              <a:t>حاولنا حل القضية عن طريق معرفة زوايا وادخال الدوال المثلثية لكن تطرقنا الى طريقة اسهل بكثير وهي الطريقة البرمجية اتجه الى وذلك لعدم تعلم الطلاب الدوال المثلثية في هذا الجيل.</a:t>
            </a:r>
          </a:p>
          <a:p>
            <a:pPr algn="ctr" rtl="1"/>
            <a:endParaRPr lang="ar-JO" sz="2400" dirty="0">
              <a:latin typeface="Sakkal Majalla" panose="02000000000000000000" pitchFamily="2" charset="-78"/>
              <a:cs typeface="Sakkal Majalla" panose="02000000000000000000" pitchFamily="2" charset="-78"/>
            </a:endParaRPr>
          </a:p>
          <a:p>
            <a:pPr marL="457200" indent="-457200" algn="ctr" rtl="1">
              <a:buFont typeface="Wingdings" panose="05000000000000000000" pitchFamily="2" charset="2"/>
              <a:buChar char="ü"/>
            </a:pPr>
            <a:r>
              <a:rPr lang="ar-JO" sz="2400" dirty="0">
                <a:latin typeface="Sakkal Majalla" panose="02000000000000000000" pitchFamily="2" charset="-78"/>
                <a:cs typeface="Sakkal Majalla" panose="02000000000000000000" pitchFamily="2" charset="-78"/>
              </a:rPr>
              <a:t>بدأنا بتغيير احجام الكائنات ووضع المركز للرسم في المكان المناسب لكل كائن </a:t>
            </a:r>
          </a:p>
          <a:p>
            <a:pPr algn="ctr" rtl="1"/>
            <a:r>
              <a:rPr lang="ar-JO" sz="2400" dirty="0">
                <a:latin typeface="Sakkal Majalla" panose="02000000000000000000" pitchFamily="2" charset="-78"/>
                <a:cs typeface="Sakkal Majalla" panose="02000000000000000000" pitchFamily="2" charset="-78"/>
              </a:rPr>
              <a:t>من ثم بدأنا ببرمجة كائن القط:</a:t>
            </a:r>
          </a:p>
          <a:p>
            <a:pPr algn="ctr" rtl="1"/>
            <a:endParaRPr lang="ar-JO" sz="2400" dirty="0">
              <a:latin typeface="Sakkal Majalla" panose="02000000000000000000" pitchFamily="2" charset="-78"/>
              <a:cs typeface="Sakkal Majalla" panose="02000000000000000000" pitchFamily="2" charset="-78"/>
            </a:endParaRPr>
          </a:p>
          <a:p>
            <a:pPr marL="457200" indent="-457200" algn="ctr" rtl="1">
              <a:buFont typeface="Wingdings" panose="05000000000000000000" pitchFamily="2" charset="2"/>
              <a:buChar char="ü"/>
            </a:pPr>
            <a:r>
              <a:rPr lang="ar-JO" sz="2400" dirty="0">
                <a:latin typeface="Sakkal Majalla" panose="02000000000000000000" pitchFamily="2" charset="-78"/>
                <a:cs typeface="Sakkal Majalla" panose="02000000000000000000" pitchFamily="2" charset="-78"/>
              </a:rPr>
              <a:t>في البداية راينا انه يجب ان نقوم بمعرفة ما هي الاستقبالات التي يجب على المستخدم ادخالها فوجدنا استقبالين وهما:</a:t>
            </a:r>
          </a:p>
          <a:p>
            <a:pPr marL="514350" indent="-514350" algn="ctr" rtl="1">
              <a:buAutoNum type="arabicPeriod"/>
            </a:pPr>
            <a:r>
              <a:rPr lang="ar-JO" sz="2400" dirty="0">
                <a:latin typeface="Sakkal Majalla" panose="02000000000000000000" pitchFamily="2" charset="-78"/>
                <a:cs typeface="Sakkal Majalla" panose="02000000000000000000" pitchFamily="2" charset="-78"/>
              </a:rPr>
              <a:t>المسافة من النقطة (0,0) حتى المسافة التي نريدها بشكل افقي.</a:t>
            </a:r>
          </a:p>
          <a:p>
            <a:pPr marL="514350" indent="-514350" algn="ctr" rtl="1">
              <a:buAutoNum type="arabicPeriod"/>
            </a:pPr>
            <a:r>
              <a:rPr lang="ar-JO" sz="2400" dirty="0">
                <a:latin typeface="Sakkal Majalla" panose="02000000000000000000" pitchFamily="2" charset="-78"/>
                <a:cs typeface="Sakkal Majalla" panose="02000000000000000000" pitchFamily="2" charset="-78"/>
              </a:rPr>
              <a:t>الارتفاع الذي نريده ويجب ان يكون في منتصف طول المسار.</a:t>
            </a:r>
          </a:p>
        </p:txBody>
      </p:sp>
    </p:spTree>
    <p:extLst>
      <p:ext uri="{BB962C8B-B14F-4D97-AF65-F5344CB8AC3E}">
        <p14:creationId xmlns:p14="http://schemas.microsoft.com/office/powerpoint/2010/main" val="2088448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grpSp>
        <p:nvGrpSpPr>
          <p:cNvPr id="1004" name="Google Shape;1004;p34"/>
          <p:cNvGrpSpPr/>
          <p:nvPr/>
        </p:nvGrpSpPr>
        <p:grpSpPr>
          <a:xfrm rot="372491" flipH="1">
            <a:off x="-79391" y="4418401"/>
            <a:ext cx="821429" cy="762065"/>
            <a:chOff x="5464100" y="4208075"/>
            <a:chExt cx="494625" cy="579650"/>
          </a:xfrm>
        </p:grpSpPr>
        <p:sp>
          <p:nvSpPr>
            <p:cNvPr id="1005" name="Google Shape;1005;p34"/>
            <p:cNvSpPr/>
            <p:nvPr/>
          </p:nvSpPr>
          <p:spPr>
            <a:xfrm>
              <a:off x="5594650" y="4504850"/>
              <a:ext cx="341250" cy="255800"/>
            </a:xfrm>
            <a:custGeom>
              <a:avLst/>
              <a:gdLst/>
              <a:ahLst/>
              <a:cxnLst/>
              <a:rect l="l" t="t" r="r" b="b"/>
              <a:pathLst>
                <a:path w="13650" h="10232" extrusionOk="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518750" y="4363750"/>
              <a:ext cx="340700" cy="255675"/>
            </a:xfrm>
            <a:custGeom>
              <a:avLst/>
              <a:gdLst/>
              <a:ahLst/>
              <a:cxnLst/>
              <a:rect l="l" t="t" r="r" b="b"/>
              <a:pathLst>
                <a:path w="13628" h="10227" extrusionOk="0">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475950" y="4235275"/>
              <a:ext cx="281925" cy="269375"/>
            </a:xfrm>
            <a:custGeom>
              <a:avLst/>
              <a:gdLst/>
              <a:ahLst/>
              <a:cxnLst/>
              <a:rect l="l" t="t" r="r" b="b"/>
              <a:pathLst>
                <a:path w="11277" h="10775" extrusionOk="0">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5717000" y="4421125"/>
              <a:ext cx="42000" cy="94525"/>
            </a:xfrm>
            <a:custGeom>
              <a:avLst/>
              <a:gdLst/>
              <a:ahLst/>
              <a:cxnLst/>
              <a:rect l="l" t="t" r="r" b="b"/>
              <a:pathLst>
                <a:path w="1680" h="3781" extrusionOk="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5750000" y="4392700"/>
              <a:ext cx="46925" cy="98950"/>
            </a:xfrm>
            <a:custGeom>
              <a:avLst/>
              <a:gdLst/>
              <a:ahLst/>
              <a:cxnLst/>
              <a:rect l="l" t="t" r="r" b="b"/>
              <a:pathLst>
                <a:path w="1877" h="3958" extrusionOk="0">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5795175" y="4403700"/>
              <a:ext cx="30450" cy="52625"/>
            </a:xfrm>
            <a:custGeom>
              <a:avLst/>
              <a:gdLst/>
              <a:ahLst/>
              <a:cxnLst/>
              <a:rect l="l" t="t" r="r" b="b"/>
              <a:pathLst>
                <a:path w="1218" h="2105" extrusionOk="0">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5783525" y="4580275"/>
              <a:ext cx="38225" cy="81675"/>
            </a:xfrm>
            <a:custGeom>
              <a:avLst/>
              <a:gdLst/>
              <a:ahLst/>
              <a:cxnLst/>
              <a:rect l="l" t="t" r="r" b="b"/>
              <a:pathLst>
                <a:path w="1529" h="3267" extrusionOk="0">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5824600" y="4544075"/>
              <a:ext cx="49675" cy="96575"/>
            </a:xfrm>
            <a:custGeom>
              <a:avLst/>
              <a:gdLst/>
              <a:ahLst/>
              <a:cxnLst/>
              <a:rect l="l" t="t" r="r" b="b"/>
              <a:pathLst>
                <a:path w="1987" h="3863" extrusionOk="0">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5876375" y="4540750"/>
              <a:ext cx="23725" cy="54675"/>
            </a:xfrm>
            <a:custGeom>
              <a:avLst/>
              <a:gdLst/>
              <a:ahLst/>
              <a:cxnLst/>
              <a:rect l="l" t="t" r="r" b="b"/>
              <a:pathLst>
                <a:path w="949" h="2187" extrusionOk="0">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5464100" y="4208075"/>
              <a:ext cx="334850" cy="317675"/>
            </a:xfrm>
            <a:custGeom>
              <a:avLst/>
              <a:gdLst/>
              <a:ahLst/>
              <a:cxnLst/>
              <a:rect l="l" t="t" r="r" b="b"/>
              <a:pathLst>
                <a:path w="13394" h="12707" extrusionOk="0">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5495775" y="4342975"/>
              <a:ext cx="376800" cy="309500"/>
            </a:xfrm>
            <a:custGeom>
              <a:avLst/>
              <a:gdLst/>
              <a:ahLst/>
              <a:cxnLst/>
              <a:rect l="l" t="t" r="r" b="b"/>
              <a:pathLst>
                <a:path w="15072" h="12380" extrusionOk="0">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5582050" y="4477650"/>
              <a:ext cx="376675" cy="310075"/>
            </a:xfrm>
            <a:custGeom>
              <a:avLst/>
              <a:gdLst/>
              <a:ahLst/>
              <a:cxnLst/>
              <a:rect l="l" t="t" r="r" b="b"/>
              <a:pathLst>
                <a:path w="15067" h="12403" extrusionOk="0">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 name="Google Shape;1017;p34"/>
          <p:cNvGrpSpPr/>
          <p:nvPr/>
        </p:nvGrpSpPr>
        <p:grpSpPr>
          <a:xfrm rot="9456294">
            <a:off x="7728677" y="4268593"/>
            <a:ext cx="2306042" cy="512923"/>
            <a:chOff x="7051300" y="3461525"/>
            <a:chExt cx="2305989" cy="512912"/>
          </a:xfrm>
        </p:grpSpPr>
        <p:sp>
          <p:nvSpPr>
            <p:cNvPr id="1018" name="Google Shape;1018;p34"/>
            <p:cNvSpPr/>
            <p:nvPr/>
          </p:nvSpPr>
          <p:spPr>
            <a:xfrm>
              <a:off x="7075817" y="3564700"/>
              <a:ext cx="2271819" cy="396457"/>
            </a:xfrm>
            <a:custGeom>
              <a:avLst/>
              <a:gdLst/>
              <a:ahLst/>
              <a:cxnLst/>
              <a:rect l="l" t="t" r="r" b="b"/>
              <a:pathLst>
                <a:path w="46702" h="8150" extrusionOk="0">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7056554" y="3473929"/>
              <a:ext cx="2293709" cy="379334"/>
            </a:xfrm>
            <a:custGeom>
              <a:avLst/>
              <a:gdLst/>
              <a:ahLst/>
              <a:cxnLst/>
              <a:rect l="l" t="t" r="r" b="b"/>
              <a:pathLst>
                <a:path w="47152" h="7798" extrusionOk="0">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9084585" y="3533956"/>
              <a:ext cx="102106" cy="52683"/>
            </a:xfrm>
            <a:custGeom>
              <a:avLst/>
              <a:gdLst/>
              <a:ahLst/>
              <a:cxnLst/>
              <a:rect l="l" t="t" r="r" b="b"/>
              <a:pathLst>
                <a:path w="2099" h="1083" extrusionOk="0">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7151702" y="3605512"/>
              <a:ext cx="1882416" cy="359584"/>
            </a:xfrm>
            <a:custGeom>
              <a:avLst/>
              <a:gdLst/>
              <a:ahLst/>
              <a:cxnLst/>
              <a:rect l="l" t="t" r="r" b="b"/>
              <a:pathLst>
                <a:path w="38697" h="7392" extrusionOk="0">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7764232" y="3683976"/>
              <a:ext cx="634963" cy="189034"/>
            </a:xfrm>
            <a:custGeom>
              <a:avLst/>
              <a:gdLst/>
              <a:ahLst/>
              <a:cxnLst/>
              <a:rect l="l" t="t" r="r" b="b"/>
              <a:pathLst>
                <a:path w="13053" h="3886" extrusionOk="0">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7758540" y="3565575"/>
              <a:ext cx="636277" cy="197401"/>
            </a:xfrm>
            <a:custGeom>
              <a:avLst/>
              <a:gdLst/>
              <a:ahLst/>
              <a:cxnLst/>
              <a:rect l="l" t="t" r="r" b="b"/>
              <a:pathLst>
                <a:path w="13080" h="4058" extrusionOk="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7130639" y="3466487"/>
              <a:ext cx="1892096" cy="377145"/>
            </a:xfrm>
            <a:custGeom>
              <a:avLst/>
              <a:gdLst/>
              <a:ahLst/>
              <a:cxnLst/>
              <a:rect l="l" t="t" r="r" b="b"/>
              <a:pathLst>
                <a:path w="38896" h="7753" extrusionOk="0">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8992842" y="3474999"/>
              <a:ext cx="35997" cy="141362"/>
            </a:xfrm>
            <a:custGeom>
              <a:avLst/>
              <a:gdLst/>
              <a:ahLst/>
              <a:cxnLst/>
              <a:rect l="l" t="t" r="r" b="b"/>
              <a:pathLst>
                <a:path w="740" h="2906" extrusionOk="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8234282" y="3461525"/>
              <a:ext cx="850704" cy="234469"/>
            </a:xfrm>
            <a:custGeom>
              <a:avLst/>
              <a:gdLst/>
              <a:ahLst/>
              <a:cxnLst/>
              <a:rect l="l" t="t" r="r" b="b"/>
              <a:pathLst>
                <a:path w="17488" h="4820" extrusionOk="0">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9007776" y="3586979"/>
              <a:ext cx="90772" cy="141168"/>
            </a:xfrm>
            <a:custGeom>
              <a:avLst/>
              <a:gdLst/>
              <a:ahLst/>
              <a:cxnLst/>
              <a:rect l="l" t="t" r="r" b="b"/>
              <a:pathLst>
                <a:path w="1866" h="2902" extrusionOk="0">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9050291" y="3487988"/>
              <a:ext cx="305685" cy="86102"/>
            </a:xfrm>
            <a:custGeom>
              <a:avLst/>
              <a:gdLst/>
              <a:ahLst/>
              <a:cxnLst/>
              <a:rect l="l" t="t" r="r" b="b"/>
              <a:pathLst>
                <a:path w="6284" h="1770" extrusionOk="0">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9073980" y="3552587"/>
              <a:ext cx="283308" cy="148610"/>
            </a:xfrm>
            <a:custGeom>
              <a:avLst/>
              <a:gdLst/>
              <a:ahLst/>
              <a:cxnLst/>
              <a:rect l="l" t="t" r="r" b="b"/>
              <a:pathLst>
                <a:path w="5824" h="3055" extrusionOk="0">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7051300" y="3556236"/>
              <a:ext cx="1992937" cy="418201"/>
            </a:xfrm>
            <a:custGeom>
              <a:avLst/>
              <a:gdLst/>
              <a:ahLst/>
              <a:cxnLst/>
              <a:rect l="l" t="t" r="r" b="b"/>
              <a:pathLst>
                <a:path w="40969" h="8597" extrusionOk="0">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7753724" y="3601377"/>
              <a:ext cx="138152" cy="171960"/>
            </a:xfrm>
            <a:custGeom>
              <a:avLst/>
              <a:gdLst/>
              <a:ahLst/>
              <a:cxnLst/>
              <a:rect l="l" t="t" r="r" b="b"/>
              <a:pathLst>
                <a:path w="2840" h="3535" extrusionOk="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8276797" y="3673322"/>
              <a:ext cx="127207" cy="161161"/>
            </a:xfrm>
            <a:custGeom>
              <a:avLst/>
              <a:gdLst/>
              <a:ahLst/>
              <a:cxnLst/>
              <a:rect l="l" t="t" r="r" b="b"/>
              <a:pathLst>
                <a:path w="2615" h="3313" extrusionOk="0">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7126261" y="3708687"/>
              <a:ext cx="37311" cy="143746"/>
            </a:xfrm>
            <a:custGeom>
              <a:avLst/>
              <a:gdLst/>
              <a:ahLst/>
              <a:cxnLst/>
              <a:rect l="l" t="t" r="r" b="b"/>
              <a:pathLst>
                <a:path w="767" h="2955" extrusionOk="0">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7753724" y="3752661"/>
              <a:ext cx="159215" cy="130125"/>
            </a:xfrm>
            <a:custGeom>
              <a:avLst/>
              <a:gdLst/>
              <a:ahLst/>
              <a:cxnLst/>
              <a:rect l="l" t="t" r="r" b="b"/>
              <a:pathLst>
                <a:path w="3273" h="2675" extrusionOk="0">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7140708" y="3828157"/>
              <a:ext cx="36046" cy="134163"/>
            </a:xfrm>
            <a:custGeom>
              <a:avLst/>
              <a:gdLst/>
              <a:ahLst/>
              <a:cxnLst/>
              <a:rect l="l" t="t" r="r" b="b"/>
              <a:pathLst>
                <a:path w="741" h="2758" extrusionOk="0">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34"/>
          <p:cNvGrpSpPr/>
          <p:nvPr/>
        </p:nvGrpSpPr>
        <p:grpSpPr>
          <a:xfrm>
            <a:off x="2553854" y="689598"/>
            <a:ext cx="4693836" cy="176025"/>
            <a:chOff x="4345425" y="2175475"/>
            <a:chExt cx="800750" cy="176025"/>
          </a:xfrm>
          <a:solidFill>
            <a:srgbClr val="1C4587"/>
          </a:solidFill>
        </p:grpSpPr>
        <p:sp>
          <p:nvSpPr>
            <p:cNvPr id="1040" name="Google Shape;1040;p34"/>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38" t="29444" r="61563" b="29563"/>
          <a:stretch/>
        </p:blipFill>
        <p:spPr bwMode="auto">
          <a:xfrm>
            <a:off x="1860142" y="3373545"/>
            <a:ext cx="2627192" cy="1606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9" name="Google Shape;904;p32"/>
          <p:cNvSpPr txBox="1">
            <a:spLocks noGrp="1"/>
          </p:cNvSpPr>
          <p:nvPr>
            <p:ph type="title"/>
          </p:nvPr>
        </p:nvSpPr>
        <p:spPr>
          <a:xfrm>
            <a:off x="5014034" y="40602"/>
            <a:ext cx="2808000" cy="755700"/>
          </a:xfrm>
          <a:prstGeom prst="rect">
            <a:avLst/>
          </a:prstGeom>
        </p:spPr>
        <p:txBody>
          <a:bodyPr spcFirstLastPara="1" wrap="square" lIns="0" tIns="0" rIns="0" bIns="0" anchor="ctr" anchorCtr="0">
            <a:noAutofit/>
          </a:bodyPr>
          <a:lstStyle/>
          <a:p>
            <a:pPr marL="0" lvl="0" indent="0" algn="ctr" rtl="1">
              <a:spcBef>
                <a:spcPts val="0"/>
              </a:spcBef>
              <a:spcAft>
                <a:spcPts val="0"/>
              </a:spcAft>
              <a:buNone/>
            </a:pPr>
            <a:r>
              <a:rPr lang="ar-SA" sz="3200" dirty="0">
                <a:latin typeface="Sakkal Majalla" panose="02000000000000000000" pitchFamily="2" charset="-78"/>
                <a:cs typeface="Sakkal Majalla" panose="02000000000000000000" pitchFamily="2" charset="-78"/>
              </a:rPr>
              <a:t>حل القضية</a:t>
            </a:r>
            <a:r>
              <a:rPr lang="ar-JO" sz="3200" dirty="0">
                <a:latin typeface="Sakkal Majalla" panose="02000000000000000000" pitchFamily="2" charset="-78"/>
                <a:cs typeface="Sakkal Majalla" panose="02000000000000000000" pitchFamily="2" charset="-78"/>
              </a:rPr>
              <a:t> تدريجيا</a:t>
            </a:r>
            <a:r>
              <a:rPr lang="en-US" sz="3200" dirty="0">
                <a:latin typeface="Sakkal Majalla" panose="02000000000000000000" pitchFamily="2" charset="-78"/>
                <a:cs typeface="Sakkal Majalla" panose="02000000000000000000" pitchFamily="2" charset="-78"/>
              </a:rPr>
              <a:t> </a:t>
            </a:r>
            <a:r>
              <a:rPr lang="ar-SA" sz="3200" dirty="0">
                <a:latin typeface="Sakkal Majalla" panose="02000000000000000000" pitchFamily="2" charset="-78"/>
                <a:cs typeface="Sakkal Majalla" panose="02000000000000000000" pitchFamily="2" charset="-78"/>
              </a:rPr>
              <a:t>:</a:t>
            </a:r>
            <a:endParaRPr sz="3200" dirty="0">
              <a:latin typeface="Sakkal Majalla" panose="02000000000000000000" pitchFamily="2" charset="-78"/>
              <a:cs typeface="Sakkal Majalla" panose="02000000000000000000" pitchFamily="2" charset="-78"/>
            </a:endParaRPr>
          </a:p>
        </p:txBody>
      </p:sp>
      <p:sp>
        <p:nvSpPr>
          <p:cNvPr id="4" name="مربع نص 3"/>
          <p:cNvSpPr txBox="1"/>
          <p:nvPr/>
        </p:nvSpPr>
        <p:spPr>
          <a:xfrm>
            <a:off x="857532" y="1292068"/>
            <a:ext cx="4524455" cy="2031325"/>
          </a:xfrm>
          <a:prstGeom prst="rect">
            <a:avLst/>
          </a:prstGeom>
          <a:noFill/>
        </p:spPr>
        <p:txBody>
          <a:bodyPr wrap="square" rtlCol="0">
            <a:spAutoFit/>
          </a:bodyPr>
          <a:lstStyle/>
          <a:p>
            <a:pPr algn="r" rtl="1"/>
            <a:r>
              <a:rPr lang="ar-JO" sz="1800" b="1" dirty="0">
                <a:latin typeface="Sakkal Majalla" panose="02000000000000000000" pitchFamily="2" charset="-78"/>
                <a:cs typeface="Sakkal Majalla" panose="02000000000000000000" pitchFamily="2" charset="-78"/>
              </a:rPr>
              <a:t>اولا حددنا ان نقطة البداية هي (0,0) من ثم انزلنا القلم لبدأ الرسم واردنا استقبال المسافة من المستخدم واستخدمنا متغير اسمه طول المسافة وجعلناه مساوي للإجابة من ثم جعلنا القلم ينتقل الى منتصف المسافة عن طريق العمليات الحسابية في </a:t>
            </a:r>
            <a:r>
              <a:rPr lang="ar-JO" sz="1800" b="1" dirty="0" err="1">
                <a:latin typeface="Sakkal Majalla" panose="02000000000000000000" pitchFamily="2" charset="-78"/>
                <a:cs typeface="Sakkal Majalla" panose="02000000000000000000" pitchFamily="2" charset="-78"/>
              </a:rPr>
              <a:t>سكراتش</a:t>
            </a:r>
            <a:r>
              <a:rPr lang="ar-JO" sz="1800" b="1" dirty="0">
                <a:latin typeface="Sakkal Majalla" panose="02000000000000000000" pitchFamily="2" charset="-78"/>
                <a:cs typeface="Sakkal Majalla" panose="02000000000000000000" pitchFamily="2" charset="-78"/>
              </a:rPr>
              <a:t> وطلبنا من المستخدم ادخال الارتفاع ورسمناه واعطيناه اوامر لرسم اضلع المثلث عن طريق انزلق الى ومن ثم طلبنا منه الاختفاء.</a:t>
            </a:r>
          </a:p>
          <a:p>
            <a:pPr algn="r" rtl="1"/>
            <a:r>
              <a:rPr lang="ar-JO" sz="1800" b="1" dirty="0">
                <a:latin typeface="Sakkal Majalla" panose="02000000000000000000" pitchFamily="2" charset="-78"/>
                <a:cs typeface="Sakkal Majalla" panose="02000000000000000000" pitchFamily="2" charset="-78"/>
              </a:rPr>
              <a:t>قمنا ايضا باستعمال البث لمعرفة مكان الكرات الصفراء والزرقاء.</a:t>
            </a:r>
            <a:endParaRPr lang="en-US" sz="1800" b="1" dirty="0">
              <a:latin typeface="Sakkal Majalla" panose="02000000000000000000" pitchFamily="2" charset="-78"/>
              <a:cs typeface="Sakkal Majalla" panose="02000000000000000000" pitchFamily="2" charset="-78"/>
            </a:endParaRPr>
          </a:p>
        </p:txBody>
      </p:sp>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4097" t="21851" r="31806" b="9753"/>
          <a:stretch/>
        </p:blipFill>
        <p:spPr bwMode="auto">
          <a:xfrm>
            <a:off x="5523566" y="1114737"/>
            <a:ext cx="2298468" cy="3669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grpSp>
        <p:nvGrpSpPr>
          <p:cNvPr id="1004" name="Google Shape;1004;p34"/>
          <p:cNvGrpSpPr/>
          <p:nvPr/>
        </p:nvGrpSpPr>
        <p:grpSpPr>
          <a:xfrm rot="372491" flipH="1">
            <a:off x="-79391" y="4418401"/>
            <a:ext cx="821429" cy="762065"/>
            <a:chOff x="5464100" y="4208075"/>
            <a:chExt cx="494625" cy="579650"/>
          </a:xfrm>
        </p:grpSpPr>
        <p:sp>
          <p:nvSpPr>
            <p:cNvPr id="1005" name="Google Shape;1005;p34"/>
            <p:cNvSpPr/>
            <p:nvPr/>
          </p:nvSpPr>
          <p:spPr>
            <a:xfrm>
              <a:off x="5594650" y="4504850"/>
              <a:ext cx="341250" cy="255800"/>
            </a:xfrm>
            <a:custGeom>
              <a:avLst/>
              <a:gdLst/>
              <a:ahLst/>
              <a:cxnLst/>
              <a:rect l="l" t="t" r="r" b="b"/>
              <a:pathLst>
                <a:path w="13650" h="10232" extrusionOk="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518750" y="4363750"/>
              <a:ext cx="340700" cy="255675"/>
            </a:xfrm>
            <a:custGeom>
              <a:avLst/>
              <a:gdLst/>
              <a:ahLst/>
              <a:cxnLst/>
              <a:rect l="l" t="t" r="r" b="b"/>
              <a:pathLst>
                <a:path w="13628" h="10227" extrusionOk="0">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475950" y="4235275"/>
              <a:ext cx="281925" cy="269375"/>
            </a:xfrm>
            <a:custGeom>
              <a:avLst/>
              <a:gdLst/>
              <a:ahLst/>
              <a:cxnLst/>
              <a:rect l="l" t="t" r="r" b="b"/>
              <a:pathLst>
                <a:path w="11277" h="10775" extrusionOk="0">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5717000" y="4421125"/>
              <a:ext cx="42000" cy="94525"/>
            </a:xfrm>
            <a:custGeom>
              <a:avLst/>
              <a:gdLst/>
              <a:ahLst/>
              <a:cxnLst/>
              <a:rect l="l" t="t" r="r" b="b"/>
              <a:pathLst>
                <a:path w="1680" h="3781" extrusionOk="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5750000" y="4392700"/>
              <a:ext cx="46925" cy="98950"/>
            </a:xfrm>
            <a:custGeom>
              <a:avLst/>
              <a:gdLst/>
              <a:ahLst/>
              <a:cxnLst/>
              <a:rect l="l" t="t" r="r" b="b"/>
              <a:pathLst>
                <a:path w="1877" h="3958" extrusionOk="0">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5795175" y="4403700"/>
              <a:ext cx="30450" cy="52625"/>
            </a:xfrm>
            <a:custGeom>
              <a:avLst/>
              <a:gdLst/>
              <a:ahLst/>
              <a:cxnLst/>
              <a:rect l="l" t="t" r="r" b="b"/>
              <a:pathLst>
                <a:path w="1218" h="2105" extrusionOk="0">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5783525" y="4580275"/>
              <a:ext cx="38225" cy="81675"/>
            </a:xfrm>
            <a:custGeom>
              <a:avLst/>
              <a:gdLst/>
              <a:ahLst/>
              <a:cxnLst/>
              <a:rect l="l" t="t" r="r" b="b"/>
              <a:pathLst>
                <a:path w="1529" h="3267" extrusionOk="0">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5824600" y="4544075"/>
              <a:ext cx="49675" cy="96575"/>
            </a:xfrm>
            <a:custGeom>
              <a:avLst/>
              <a:gdLst/>
              <a:ahLst/>
              <a:cxnLst/>
              <a:rect l="l" t="t" r="r" b="b"/>
              <a:pathLst>
                <a:path w="1987" h="3863" extrusionOk="0">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5876375" y="4540750"/>
              <a:ext cx="23725" cy="54675"/>
            </a:xfrm>
            <a:custGeom>
              <a:avLst/>
              <a:gdLst/>
              <a:ahLst/>
              <a:cxnLst/>
              <a:rect l="l" t="t" r="r" b="b"/>
              <a:pathLst>
                <a:path w="949" h="2187" extrusionOk="0">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5464100" y="4208075"/>
              <a:ext cx="334850" cy="317675"/>
            </a:xfrm>
            <a:custGeom>
              <a:avLst/>
              <a:gdLst/>
              <a:ahLst/>
              <a:cxnLst/>
              <a:rect l="l" t="t" r="r" b="b"/>
              <a:pathLst>
                <a:path w="13394" h="12707" extrusionOk="0">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5495775" y="4342975"/>
              <a:ext cx="376800" cy="309500"/>
            </a:xfrm>
            <a:custGeom>
              <a:avLst/>
              <a:gdLst/>
              <a:ahLst/>
              <a:cxnLst/>
              <a:rect l="l" t="t" r="r" b="b"/>
              <a:pathLst>
                <a:path w="15072" h="12380" extrusionOk="0">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5582050" y="4477650"/>
              <a:ext cx="376675" cy="310075"/>
            </a:xfrm>
            <a:custGeom>
              <a:avLst/>
              <a:gdLst/>
              <a:ahLst/>
              <a:cxnLst/>
              <a:rect l="l" t="t" r="r" b="b"/>
              <a:pathLst>
                <a:path w="15067" h="12403" extrusionOk="0">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 name="Google Shape;1017;p34"/>
          <p:cNvGrpSpPr/>
          <p:nvPr/>
        </p:nvGrpSpPr>
        <p:grpSpPr>
          <a:xfrm rot="9456294">
            <a:off x="7728677" y="4268593"/>
            <a:ext cx="2306042" cy="512923"/>
            <a:chOff x="7051300" y="3461525"/>
            <a:chExt cx="2305989" cy="512912"/>
          </a:xfrm>
        </p:grpSpPr>
        <p:sp>
          <p:nvSpPr>
            <p:cNvPr id="1018" name="Google Shape;1018;p34"/>
            <p:cNvSpPr/>
            <p:nvPr/>
          </p:nvSpPr>
          <p:spPr>
            <a:xfrm>
              <a:off x="7075817" y="3564700"/>
              <a:ext cx="2271819" cy="396457"/>
            </a:xfrm>
            <a:custGeom>
              <a:avLst/>
              <a:gdLst/>
              <a:ahLst/>
              <a:cxnLst/>
              <a:rect l="l" t="t" r="r" b="b"/>
              <a:pathLst>
                <a:path w="46702" h="8150" extrusionOk="0">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7056554" y="3473929"/>
              <a:ext cx="2293709" cy="379334"/>
            </a:xfrm>
            <a:custGeom>
              <a:avLst/>
              <a:gdLst/>
              <a:ahLst/>
              <a:cxnLst/>
              <a:rect l="l" t="t" r="r" b="b"/>
              <a:pathLst>
                <a:path w="47152" h="7798" extrusionOk="0">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9084585" y="3533956"/>
              <a:ext cx="102106" cy="52683"/>
            </a:xfrm>
            <a:custGeom>
              <a:avLst/>
              <a:gdLst/>
              <a:ahLst/>
              <a:cxnLst/>
              <a:rect l="l" t="t" r="r" b="b"/>
              <a:pathLst>
                <a:path w="2099" h="1083" extrusionOk="0">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7151702" y="3605512"/>
              <a:ext cx="1882416" cy="359584"/>
            </a:xfrm>
            <a:custGeom>
              <a:avLst/>
              <a:gdLst/>
              <a:ahLst/>
              <a:cxnLst/>
              <a:rect l="l" t="t" r="r" b="b"/>
              <a:pathLst>
                <a:path w="38697" h="7392" extrusionOk="0">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7764232" y="3683976"/>
              <a:ext cx="634963" cy="189034"/>
            </a:xfrm>
            <a:custGeom>
              <a:avLst/>
              <a:gdLst/>
              <a:ahLst/>
              <a:cxnLst/>
              <a:rect l="l" t="t" r="r" b="b"/>
              <a:pathLst>
                <a:path w="13053" h="3886" extrusionOk="0">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7758540" y="3565575"/>
              <a:ext cx="636277" cy="197401"/>
            </a:xfrm>
            <a:custGeom>
              <a:avLst/>
              <a:gdLst/>
              <a:ahLst/>
              <a:cxnLst/>
              <a:rect l="l" t="t" r="r" b="b"/>
              <a:pathLst>
                <a:path w="13080" h="4058" extrusionOk="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7130639" y="3466487"/>
              <a:ext cx="1892096" cy="377145"/>
            </a:xfrm>
            <a:custGeom>
              <a:avLst/>
              <a:gdLst/>
              <a:ahLst/>
              <a:cxnLst/>
              <a:rect l="l" t="t" r="r" b="b"/>
              <a:pathLst>
                <a:path w="38896" h="7753" extrusionOk="0">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8992842" y="3474999"/>
              <a:ext cx="35997" cy="141362"/>
            </a:xfrm>
            <a:custGeom>
              <a:avLst/>
              <a:gdLst/>
              <a:ahLst/>
              <a:cxnLst/>
              <a:rect l="l" t="t" r="r" b="b"/>
              <a:pathLst>
                <a:path w="740" h="2906" extrusionOk="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8234282" y="3461525"/>
              <a:ext cx="850704" cy="234469"/>
            </a:xfrm>
            <a:custGeom>
              <a:avLst/>
              <a:gdLst/>
              <a:ahLst/>
              <a:cxnLst/>
              <a:rect l="l" t="t" r="r" b="b"/>
              <a:pathLst>
                <a:path w="17488" h="4820" extrusionOk="0">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9007776" y="3586979"/>
              <a:ext cx="90772" cy="141168"/>
            </a:xfrm>
            <a:custGeom>
              <a:avLst/>
              <a:gdLst/>
              <a:ahLst/>
              <a:cxnLst/>
              <a:rect l="l" t="t" r="r" b="b"/>
              <a:pathLst>
                <a:path w="1866" h="2902" extrusionOk="0">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9050291" y="3487988"/>
              <a:ext cx="305685" cy="86102"/>
            </a:xfrm>
            <a:custGeom>
              <a:avLst/>
              <a:gdLst/>
              <a:ahLst/>
              <a:cxnLst/>
              <a:rect l="l" t="t" r="r" b="b"/>
              <a:pathLst>
                <a:path w="6284" h="1770" extrusionOk="0">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9073980" y="3552587"/>
              <a:ext cx="283308" cy="148610"/>
            </a:xfrm>
            <a:custGeom>
              <a:avLst/>
              <a:gdLst/>
              <a:ahLst/>
              <a:cxnLst/>
              <a:rect l="l" t="t" r="r" b="b"/>
              <a:pathLst>
                <a:path w="5824" h="3055" extrusionOk="0">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7051300" y="3556236"/>
              <a:ext cx="1992937" cy="418201"/>
            </a:xfrm>
            <a:custGeom>
              <a:avLst/>
              <a:gdLst/>
              <a:ahLst/>
              <a:cxnLst/>
              <a:rect l="l" t="t" r="r" b="b"/>
              <a:pathLst>
                <a:path w="40969" h="8597" extrusionOk="0">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7753724" y="3601377"/>
              <a:ext cx="138152" cy="171960"/>
            </a:xfrm>
            <a:custGeom>
              <a:avLst/>
              <a:gdLst/>
              <a:ahLst/>
              <a:cxnLst/>
              <a:rect l="l" t="t" r="r" b="b"/>
              <a:pathLst>
                <a:path w="2840" h="3535" extrusionOk="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8276797" y="3673322"/>
              <a:ext cx="127207" cy="161161"/>
            </a:xfrm>
            <a:custGeom>
              <a:avLst/>
              <a:gdLst/>
              <a:ahLst/>
              <a:cxnLst/>
              <a:rect l="l" t="t" r="r" b="b"/>
              <a:pathLst>
                <a:path w="2615" h="3313" extrusionOk="0">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7126261" y="3708687"/>
              <a:ext cx="37311" cy="143746"/>
            </a:xfrm>
            <a:custGeom>
              <a:avLst/>
              <a:gdLst/>
              <a:ahLst/>
              <a:cxnLst/>
              <a:rect l="l" t="t" r="r" b="b"/>
              <a:pathLst>
                <a:path w="767" h="2955" extrusionOk="0">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7753724" y="3752661"/>
              <a:ext cx="159215" cy="130125"/>
            </a:xfrm>
            <a:custGeom>
              <a:avLst/>
              <a:gdLst/>
              <a:ahLst/>
              <a:cxnLst/>
              <a:rect l="l" t="t" r="r" b="b"/>
              <a:pathLst>
                <a:path w="3273" h="2675" extrusionOk="0">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7140708" y="3828157"/>
              <a:ext cx="36046" cy="134163"/>
            </a:xfrm>
            <a:custGeom>
              <a:avLst/>
              <a:gdLst/>
              <a:ahLst/>
              <a:cxnLst/>
              <a:rect l="l" t="t" r="r" b="b"/>
              <a:pathLst>
                <a:path w="741" h="2758" extrusionOk="0">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34"/>
          <p:cNvGrpSpPr/>
          <p:nvPr/>
        </p:nvGrpSpPr>
        <p:grpSpPr>
          <a:xfrm>
            <a:off x="2553854" y="689598"/>
            <a:ext cx="4693836" cy="176025"/>
            <a:chOff x="4345425" y="2175475"/>
            <a:chExt cx="800750" cy="176025"/>
          </a:xfrm>
          <a:solidFill>
            <a:srgbClr val="1C4587"/>
          </a:solidFill>
        </p:grpSpPr>
        <p:sp>
          <p:nvSpPr>
            <p:cNvPr id="1040" name="Google Shape;1040;p34"/>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904;p32"/>
          <p:cNvSpPr txBox="1">
            <a:spLocks noGrp="1"/>
          </p:cNvSpPr>
          <p:nvPr>
            <p:ph type="title"/>
          </p:nvPr>
        </p:nvSpPr>
        <p:spPr>
          <a:xfrm>
            <a:off x="5014034" y="40602"/>
            <a:ext cx="2808000" cy="755700"/>
          </a:xfrm>
          <a:prstGeom prst="rect">
            <a:avLst/>
          </a:prstGeom>
        </p:spPr>
        <p:txBody>
          <a:bodyPr spcFirstLastPara="1" wrap="square" lIns="0" tIns="0" rIns="0" bIns="0" anchor="ctr" anchorCtr="0">
            <a:noAutofit/>
          </a:bodyPr>
          <a:lstStyle/>
          <a:p>
            <a:pPr marL="0" lvl="0" indent="0" algn="ctr" rtl="1">
              <a:spcBef>
                <a:spcPts val="0"/>
              </a:spcBef>
              <a:spcAft>
                <a:spcPts val="0"/>
              </a:spcAft>
              <a:buNone/>
            </a:pPr>
            <a:r>
              <a:rPr lang="ar-SA" sz="3200" dirty="0">
                <a:latin typeface="Sakkal Majalla" panose="02000000000000000000" pitchFamily="2" charset="-78"/>
                <a:cs typeface="Sakkal Majalla" panose="02000000000000000000" pitchFamily="2" charset="-78"/>
              </a:rPr>
              <a:t>حل القضية</a:t>
            </a:r>
            <a:r>
              <a:rPr lang="ar-JO" sz="3200" dirty="0">
                <a:latin typeface="Sakkal Majalla" panose="02000000000000000000" pitchFamily="2" charset="-78"/>
                <a:cs typeface="Sakkal Majalla" panose="02000000000000000000" pitchFamily="2" charset="-78"/>
              </a:rPr>
              <a:t> تدريجيا</a:t>
            </a:r>
            <a:r>
              <a:rPr lang="en-US" sz="3200" dirty="0">
                <a:latin typeface="Sakkal Majalla" panose="02000000000000000000" pitchFamily="2" charset="-78"/>
                <a:cs typeface="Sakkal Majalla" panose="02000000000000000000" pitchFamily="2" charset="-78"/>
              </a:rPr>
              <a:t> </a:t>
            </a:r>
            <a:r>
              <a:rPr lang="ar-SA" sz="3200" dirty="0">
                <a:latin typeface="Sakkal Majalla" panose="02000000000000000000" pitchFamily="2" charset="-78"/>
                <a:cs typeface="Sakkal Majalla" panose="02000000000000000000" pitchFamily="2" charset="-78"/>
              </a:rPr>
              <a:t>:</a:t>
            </a:r>
            <a:endParaRPr sz="3200" dirty="0">
              <a:latin typeface="Sakkal Majalla" panose="02000000000000000000" pitchFamily="2" charset="-78"/>
              <a:cs typeface="Sakkal Majalla" panose="02000000000000000000" pitchFamily="2" charset="-78"/>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3195" t="35926" r="30169" b="39674"/>
          <a:stretch/>
        </p:blipFill>
        <p:spPr bwMode="auto">
          <a:xfrm>
            <a:off x="1219309" y="992164"/>
            <a:ext cx="2744414" cy="1414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مربع نص 1"/>
          <p:cNvSpPr txBox="1"/>
          <p:nvPr/>
        </p:nvSpPr>
        <p:spPr>
          <a:xfrm>
            <a:off x="4023514" y="1037506"/>
            <a:ext cx="3708400" cy="1323439"/>
          </a:xfrm>
          <a:prstGeom prst="rect">
            <a:avLst/>
          </a:prstGeom>
          <a:noFill/>
        </p:spPr>
        <p:txBody>
          <a:bodyPr wrap="square" rtlCol="0">
            <a:spAutoFit/>
          </a:bodyPr>
          <a:lstStyle/>
          <a:p>
            <a:pPr algn="r" rtl="1"/>
            <a:r>
              <a:rPr lang="ar-JO" sz="1600" b="1" dirty="0">
                <a:latin typeface="Sakkal Majalla" panose="02000000000000000000" pitchFamily="2" charset="-78"/>
                <a:cs typeface="Sakkal Majalla" panose="02000000000000000000" pitchFamily="2" charset="-78"/>
              </a:rPr>
              <a:t>نبرمج كائن الكرة الصفراء:</a:t>
            </a:r>
          </a:p>
          <a:p>
            <a:pPr algn="r" rtl="1"/>
            <a:r>
              <a:rPr lang="ar-JO" sz="1600" b="1" dirty="0">
                <a:latin typeface="Sakkal Majalla" panose="02000000000000000000" pitchFamily="2" charset="-78"/>
                <a:cs typeface="Sakkal Majalla" panose="02000000000000000000" pitchFamily="2" charset="-78"/>
              </a:rPr>
              <a:t>حيث اولا نعطي لهذا الكائن موضع الاختفاء من ثم عندما يتلقى رسالة «صفراء» يذهب الى موضعه المقرر باسم «</a:t>
            </a:r>
            <a:r>
              <a:rPr lang="en-US" sz="1600" b="1" dirty="0">
                <a:latin typeface="Sakkal Majalla" panose="02000000000000000000" pitchFamily="2" charset="-78"/>
                <a:cs typeface="Sakkal Majalla" panose="02000000000000000000" pitchFamily="2" charset="-78"/>
              </a:rPr>
              <a:t>pencil</a:t>
            </a:r>
            <a:r>
              <a:rPr lang="ar-JO" sz="1600" b="1" dirty="0">
                <a:latin typeface="Sakkal Majalla" panose="02000000000000000000" pitchFamily="2" charset="-78"/>
                <a:cs typeface="Sakkal Majalla" panose="02000000000000000000" pitchFamily="2" charset="-78"/>
              </a:rPr>
              <a:t>» وهي راس مثلث متساوي الساقين ونقطة نهاية الارتفاع الذي رسم.</a:t>
            </a:r>
            <a:endParaRPr lang="en-US" sz="1600" b="1" dirty="0">
              <a:latin typeface="Sakkal Majalla" panose="02000000000000000000" pitchFamily="2" charset="-78"/>
              <a:cs typeface="Sakkal Majalla" panose="02000000000000000000" pitchFamily="2" charset="-78"/>
            </a:endParaRPr>
          </a:p>
        </p:txBody>
      </p:sp>
      <p:pic>
        <p:nvPicPr>
          <p:cNvPr id="41" name="תמונה 8" descr="גזירת מסך"/>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5370" y="1156040"/>
            <a:ext cx="759625" cy="721500"/>
          </a:xfrm>
          <a:prstGeom prst="rect">
            <a:avLst/>
          </a:prstGeom>
        </p:spPr>
      </p:pic>
      <p:pic>
        <p:nvPicPr>
          <p:cNvPr id="42" name="תמונה 7" descr="גזירת מסך"/>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1675" y="3337962"/>
            <a:ext cx="731853" cy="693732"/>
          </a:xfrm>
          <a:prstGeom prst="rect">
            <a:avLst/>
          </a:prstGeom>
        </p:spPr>
      </p:pic>
      <p:sp>
        <p:nvSpPr>
          <p:cNvPr id="43" name="مربع نص 42"/>
          <p:cNvSpPr txBox="1"/>
          <p:nvPr/>
        </p:nvSpPr>
        <p:spPr>
          <a:xfrm>
            <a:off x="4055574" y="2964163"/>
            <a:ext cx="3708400" cy="1077218"/>
          </a:xfrm>
          <a:prstGeom prst="rect">
            <a:avLst/>
          </a:prstGeom>
          <a:noFill/>
        </p:spPr>
        <p:txBody>
          <a:bodyPr wrap="square" rtlCol="0">
            <a:spAutoFit/>
          </a:bodyPr>
          <a:lstStyle/>
          <a:p>
            <a:pPr algn="r" rtl="1"/>
            <a:r>
              <a:rPr lang="ar-JO" sz="1600" b="1" dirty="0">
                <a:latin typeface="Sakkal Majalla" panose="02000000000000000000" pitchFamily="2" charset="-78"/>
                <a:cs typeface="Sakkal Majalla" panose="02000000000000000000" pitchFamily="2" charset="-78"/>
              </a:rPr>
              <a:t>نبرمج كائن الكرة الزرقاء:</a:t>
            </a:r>
          </a:p>
          <a:p>
            <a:pPr algn="r" rtl="1"/>
            <a:r>
              <a:rPr lang="ar-JO" sz="1600" b="1" dirty="0">
                <a:latin typeface="Sakkal Majalla" panose="02000000000000000000" pitchFamily="2" charset="-78"/>
                <a:cs typeface="Sakkal Majalla" panose="02000000000000000000" pitchFamily="2" charset="-78"/>
              </a:rPr>
              <a:t>حيث اولا نعطي لهذا الكائن موضع الاختفاء من ثم عندما يتلقى رسالة «زرقاء» يذهب الى موضعه المقرر  وهو  (طول القطعة،0) .</a:t>
            </a:r>
            <a:endParaRPr lang="en-US" sz="1600" b="1" dirty="0">
              <a:latin typeface="Sakkal Majalla" panose="02000000000000000000" pitchFamily="2" charset="-78"/>
              <a:cs typeface="Sakkal Majalla" panose="02000000000000000000" pitchFamily="2" charset="-78"/>
            </a:endParaRPr>
          </a:p>
        </p:txBody>
      </p:sp>
      <p:pic>
        <p:nvPicPr>
          <p:cNvPr id="205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45903" t="39136" r="31111" b="36020"/>
          <a:stretch/>
        </p:blipFill>
        <p:spPr bwMode="auto">
          <a:xfrm>
            <a:off x="1066800" y="2583747"/>
            <a:ext cx="2802468" cy="1703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1543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grpSp>
        <p:nvGrpSpPr>
          <p:cNvPr id="1004" name="Google Shape;1004;p34"/>
          <p:cNvGrpSpPr/>
          <p:nvPr/>
        </p:nvGrpSpPr>
        <p:grpSpPr>
          <a:xfrm rot="372491" flipH="1">
            <a:off x="-79391" y="4418401"/>
            <a:ext cx="821429" cy="762065"/>
            <a:chOff x="5464100" y="4208075"/>
            <a:chExt cx="494625" cy="579650"/>
          </a:xfrm>
        </p:grpSpPr>
        <p:sp>
          <p:nvSpPr>
            <p:cNvPr id="1005" name="Google Shape;1005;p34"/>
            <p:cNvSpPr/>
            <p:nvPr/>
          </p:nvSpPr>
          <p:spPr>
            <a:xfrm>
              <a:off x="5594650" y="4504850"/>
              <a:ext cx="341250" cy="255800"/>
            </a:xfrm>
            <a:custGeom>
              <a:avLst/>
              <a:gdLst/>
              <a:ahLst/>
              <a:cxnLst/>
              <a:rect l="l" t="t" r="r" b="b"/>
              <a:pathLst>
                <a:path w="13650" h="10232" extrusionOk="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518750" y="4363750"/>
              <a:ext cx="340700" cy="255675"/>
            </a:xfrm>
            <a:custGeom>
              <a:avLst/>
              <a:gdLst/>
              <a:ahLst/>
              <a:cxnLst/>
              <a:rect l="l" t="t" r="r" b="b"/>
              <a:pathLst>
                <a:path w="13628" h="10227" extrusionOk="0">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475950" y="4235275"/>
              <a:ext cx="281925" cy="269375"/>
            </a:xfrm>
            <a:custGeom>
              <a:avLst/>
              <a:gdLst/>
              <a:ahLst/>
              <a:cxnLst/>
              <a:rect l="l" t="t" r="r" b="b"/>
              <a:pathLst>
                <a:path w="11277" h="10775" extrusionOk="0">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5717000" y="4421125"/>
              <a:ext cx="42000" cy="94525"/>
            </a:xfrm>
            <a:custGeom>
              <a:avLst/>
              <a:gdLst/>
              <a:ahLst/>
              <a:cxnLst/>
              <a:rect l="l" t="t" r="r" b="b"/>
              <a:pathLst>
                <a:path w="1680" h="3781" extrusionOk="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5750000" y="4392700"/>
              <a:ext cx="46925" cy="98950"/>
            </a:xfrm>
            <a:custGeom>
              <a:avLst/>
              <a:gdLst/>
              <a:ahLst/>
              <a:cxnLst/>
              <a:rect l="l" t="t" r="r" b="b"/>
              <a:pathLst>
                <a:path w="1877" h="3958" extrusionOk="0">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5795175" y="4403700"/>
              <a:ext cx="30450" cy="52625"/>
            </a:xfrm>
            <a:custGeom>
              <a:avLst/>
              <a:gdLst/>
              <a:ahLst/>
              <a:cxnLst/>
              <a:rect l="l" t="t" r="r" b="b"/>
              <a:pathLst>
                <a:path w="1218" h="2105" extrusionOk="0">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5783525" y="4580275"/>
              <a:ext cx="38225" cy="81675"/>
            </a:xfrm>
            <a:custGeom>
              <a:avLst/>
              <a:gdLst/>
              <a:ahLst/>
              <a:cxnLst/>
              <a:rect l="l" t="t" r="r" b="b"/>
              <a:pathLst>
                <a:path w="1529" h="3267" extrusionOk="0">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5824600" y="4544075"/>
              <a:ext cx="49675" cy="96575"/>
            </a:xfrm>
            <a:custGeom>
              <a:avLst/>
              <a:gdLst/>
              <a:ahLst/>
              <a:cxnLst/>
              <a:rect l="l" t="t" r="r" b="b"/>
              <a:pathLst>
                <a:path w="1987" h="3863" extrusionOk="0">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5876375" y="4540750"/>
              <a:ext cx="23725" cy="54675"/>
            </a:xfrm>
            <a:custGeom>
              <a:avLst/>
              <a:gdLst/>
              <a:ahLst/>
              <a:cxnLst/>
              <a:rect l="l" t="t" r="r" b="b"/>
              <a:pathLst>
                <a:path w="949" h="2187" extrusionOk="0">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5464100" y="4208075"/>
              <a:ext cx="334850" cy="317675"/>
            </a:xfrm>
            <a:custGeom>
              <a:avLst/>
              <a:gdLst/>
              <a:ahLst/>
              <a:cxnLst/>
              <a:rect l="l" t="t" r="r" b="b"/>
              <a:pathLst>
                <a:path w="13394" h="12707" extrusionOk="0">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5495775" y="4342975"/>
              <a:ext cx="376800" cy="309500"/>
            </a:xfrm>
            <a:custGeom>
              <a:avLst/>
              <a:gdLst/>
              <a:ahLst/>
              <a:cxnLst/>
              <a:rect l="l" t="t" r="r" b="b"/>
              <a:pathLst>
                <a:path w="15072" h="12380" extrusionOk="0">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5582050" y="4477650"/>
              <a:ext cx="376675" cy="310075"/>
            </a:xfrm>
            <a:custGeom>
              <a:avLst/>
              <a:gdLst/>
              <a:ahLst/>
              <a:cxnLst/>
              <a:rect l="l" t="t" r="r" b="b"/>
              <a:pathLst>
                <a:path w="15067" h="12403" extrusionOk="0">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 name="Google Shape;1017;p34"/>
          <p:cNvGrpSpPr/>
          <p:nvPr/>
        </p:nvGrpSpPr>
        <p:grpSpPr>
          <a:xfrm rot="9456294">
            <a:off x="7728677" y="4268593"/>
            <a:ext cx="2306042" cy="512923"/>
            <a:chOff x="7051300" y="3461525"/>
            <a:chExt cx="2305989" cy="512912"/>
          </a:xfrm>
        </p:grpSpPr>
        <p:sp>
          <p:nvSpPr>
            <p:cNvPr id="1018" name="Google Shape;1018;p34"/>
            <p:cNvSpPr/>
            <p:nvPr/>
          </p:nvSpPr>
          <p:spPr>
            <a:xfrm>
              <a:off x="7075817" y="3564700"/>
              <a:ext cx="2271819" cy="396457"/>
            </a:xfrm>
            <a:custGeom>
              <a:avLst/>
              <a:gdLst/>
              <a:ahLst/>
              <a:cxnLst/>
              <a:rect l="l" t="t" r="r" b="b"/>
              <a:pathLst>
                <a:path w="46702" h="8150" extrusionOk="0">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7056554" y="3473929"/>
              <a:ext cx="2293709" cy="379334"/>
            </a:xfrm>
            <a:custGeom>
              <a:avLst/>
              <a:gdLst/>
              <a:ahLst/>
              <a:cxnLst/>
              <a:rect l="l" t="t" r="r" b="b"/>
              <a:pathLst>
                <a:path w="47152" h="7798" extrusionOk="0">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9084585" y="3533956"/>
              <a:ext cx="102106" cy="52683"/>
            </a:xfrm>
            <a:custGeom>
              <a:avLst/>
              <a:gdLst/>
              <a:ahLst/>
              <a:cxnLst/>
              <a:rect l="l" t="t" r="r" b="b"/>
              <a:pathLst>
                <a:path w="2099" h="1083" extrusionOk="0">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7151702" y="3605512"/>
              <a:ext cx="1882416" cy="359584"/>
            </a:xfrm>
            <a:custGeom>
              <a:avLst/>
              <a:gdLst/>
              <a:ahLst/>
              <a:cxnLst/>
              <a:rect l="l" t="t" r="r" b="b"/>
              <a:pathLst>
                <a:path w="38697" h="7392" extrusionOk="0">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7764232" y="3683976"/>
              <a:ext cx="634963" cy="189034"/>
            </a:xfrm>
            <a:custGeom>
              <a:avLst/>
              <a:gdLst/>
              <a:ahLst/>
              <a:cxnLst/>
              <a:rect l="l" t="t" r="r" b="b"/>
              <a:pathLst>
                <a:path w="13053" h="3886" extrusionOk="0">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7758540" y="3565575"/>
              <a:ext cx="636277" cy="197401"/>
            </a:xfrm>
            <a:custGeom>
              <a:avLst/>
              <a:gdLst/>
              <a:ahLst/>
              <a:cxnLst/>
              <a:rect l="l" t="t" r="r" b="b"/>
              <a:pathLst>
                <a:path w="13080" h="4058" extrusionOk="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7130639" y="3466487"/>
              <a:ext cx="1892096" cy="377145"/>
            </a:xfrm>
            <a:custGeom>
              <a:avLst/>
              <a:gdLst/>
              <a:ahLst/>
              <a:cxnLst/>
              <a:rect l="l" t="t" r="r" b="b"/>
              <a:pathLst>
                <a:path w="38896" h="7753" extrusionOk="0">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8992842" y="3474999"/>
              <a:ext cx="35997" cy="141362"/>
            </a:xfrm>
            <a:custGeom>
              <a:avLst/>
              <a:gdLst/>
              <a:ahLst/>
              <a:cxnLst/>
              <a:rect l="l" t="t" r="r" b="b"/>
              <a:pathLst>
                <a:path w="740" h="2906" extrusionOk="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8234282" y="3461525"/>
              <a:ext cx="850704" cy="234469"/>
            </a:xfrm>
            <a:custGeom>
              <a:avLst/>
              <a:gdLst/>
              <a:ahLst/>
              <a:cxnLst/>
              <a:rect l="l" t="t" r="r" b="b"/>
              <a:pathLst>
                <a:path w="17488" h="4820" extrusionOk="0">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9007776" y="3586979"/>
              <a:ext cx="90772" cy="141168"/>
            </a:xfrm>
            <a:custGeom>
              <a:avLst/>
              <a:gdLst/>
              <a:ahLst/>
              <a:cxnLst/>
              <a:rect l="l" t="t" r="r" b="b"/>
              <a:pathLst>
                <a:path w="1866" h="2902" extrusionOk="0">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9050291" y="3487988"/>
              <a:ext cx="305685" cy="86102"/>
            </a:xfrm>
            <a:custGeom>
              <a:avLst/>
              <a:gdLst/>
              <a:ahLst/>
              <a:cxnLst/>
              <a:rect l="l" t="t" r="r" b="b"/>
              <a:pathLst>
                <a:path w="6284" h="1770" extrusionOk="0">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9073980" y="3552587"/>
              <a:ext cx="283308" cy="148610"/>
            </a:xfrm>
            <a:custGeom>
              <a:avLst/>
              <a:gdLst/>
              <a:ahLst/>
              <a:cxnLst/>
              <a:rect l="l" t="t" r="r" b="b"/>
              <a:pathLst>
                <a:path w="5824" h="3055" extrusionOk="0">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7051300" y="3556236"/>
              <a:ext cx="1992937" cy="418201"/>
            </a:xfrm>
            <a:custGeom>
              <a:avLst/>
              <a:gdLst/>
              <a:ahLst/>
              <a:cxnLst/>
              <a:rect l="l" t="t" r="r" b="b"/>
              <a:pathLst>
                <a:path w="40969" h="8597" extrusionOk="0">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7753724" y="3601377"/>
              <a:ext cx="138152" cy="171960"/>
            </a:xfrm>
            <a:custGeom>
              <a:avLst/>
              <a:gdLst/>
              <a:ahLst/>
              <a:cxnLst/>
              <a:rect l="l" t="t" r="r" b="b"/>
              <a:pathLst>
                <a:path w="2840" h="3535" extrusionOk="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8276797" y="3673322"/>
              <a:ext cx="127207" cy="161161"/>
            </a:xfrm>
            <a:custGeom>
              <a:avLst/>
              <a:gdLst/>
              <a:ahLst/>
              <a:cxnLst/>
              <a:rect l="l" t="t" r="r" b="b"/>
              <a:pathLst>
                <a:path w="2615" h="3313" extrusionOk="0">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7126261" y="3708687"/>
              <a:ext cx="37311" cy="143746"/>
            </a:xfrm>
            <a:custGeom>
              <a:avLst/>
              <a:gdLst/>
              <a:ahLst/>
              <a:cxnLst/>
              <a:rect l="l" t="t" r="r" b="b"/>
              <a:pathLst>
                <a:path w="767" h="2955" extrusionOk="0">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7753724" y="3752661"/>
              <a:ext cx="159215" cy="130125"/>
            </a:xfrm>
            <a:custGeom>
              <a:avLst/>
              <a:gdLst/>
              <a:ahLst/>
              <a:cxnLst/>
              <a:rect l="l" t="t" r="r" b="b"/>
              <a:pathLst>
                <a:path w="3273" h="2675" extrusionOk="0">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7140708" y="3828157"/>
              <a:ext cx="36046" cy="134163"/>
            </a:xfrm>
            <a:custGeom>
              <a:avLst/>
              <a:gdLst/>
              <a:ahLst/>
              <a:cxnLst/>
              <a:rect l="l" t="t" r="r" b="b"/>
              <a:pathLst>
                <a:path w="741" h="2758" extrusionOk="0">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34"/>
          <p:cNvGrpSpPr/>
          <p:nvPr/>
        </p:nvGrpSpPr>
        <p:grpSpPr>
          <a:xfrm>
            <a:off x="2553854" y="689598"/>
            <a:ext cx="4693836" cy="176025"/>
            <a:chOff x="4345425" y="2175475"/>
            <a:chExt cx="800750" cy="176025"/>
          </a:xfrm>
          <a:solidFill>
            <a:srgbClr val="1C4587"/>
          </a:solidFill>
        </p:grpSpPr>
        <p:sp>
          <p:nvSpPr>
            <p:cNvPr id="1040" name="Google Shape;1040;p34"/>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904;p32"/>
          <p:cNvSpPr txBox="1">
            <a:spLocks noGrp="1"/>
          </p:cNvSpPr>
          <p:nvPr>
            <p:ph type="title"/>
          </p:nvPr>
        </p:nvSpPr>
        <p:spPr>
          <a:xfrm>
            <a:off x="5660069" y="32135"/>
            <a:ext cx="2808000" cy="755700"/>
          </a:xfrm>
          <a:prstGeom prst="rect">
            <a:avLst/>
          </a:prstGeom>
        </p:spPr>
        <p:txBody>
          <a:bodyPr spcFirstLastPara="1" wrap="square" lIns="0" tIns="0" rIns="0" bIns="0" anchor="ctr" anchorCtr="0">
            <a:noAutofit/>
          </a:bodyPr>
          <a:lstStyle/>
          <a:p>
            <a:pPr marL="0" lvl="0" indent="0" algn="ctr" rtl="1">
              <a:spcBef>
                <a:spcPts val="0"/>
              </a:spcBef>
              <a:spcAft>
                <a:spcPts val="0"/>
              </a:spcAft>
              <a:buNone/>
            </a:pPr>
            <a:r>
              <a:rPr lang="ar-SA" sz="3200" dirty="0">
                <a:latin typeface="Sakkal Majalla" panose="02000000000000000000" pitchFamily="2" charset="-78"/>
                <a:cs typeface="Sakkal Majalla" panose="02000000000000000000" pitchFamily="2" charset="-78"/>
              </a:rPr>
              <a:t>حل القضية</a:t>
            </a:r>
            <a:r>
              <a:rPr lang="ar-JO" sz="3200" dirty="0">
                <a:latin typeface="Sakkal Majalla" panose="02000000000000000000" pitchFamily="2" charset="-78"/>
                <a:cs typeface="Sakkal Majalla" panose="02000000000000000000" pitchFamily="2" charset="-78"/>
              </a:rPr>
              <a:t> تدريجيا</a:t>
            </a:r>
            <a:r>
              <a:rPr lang="en-US" sz="3200" dirty="0">
                <a:latin typeface="Sakkal Majalla" panose="02000000000000000000" pitchFamily="2" charset="-78"/>
                <a:cs typeface="Sakkal Majalla" panose="02000000000000000000" pitchFamily="2" charset="-78"/>
              </a:rPr>
              <a:t> </a:t>
            </a:r>
            <a:r>
              <a:rPr lang="ar-SA" sz="3200" dirty="0">
                <a:latin typeface="Sakkal Majalla" panose="02000000000000000000" pitchFamily="2" charset="-78"/>
                <a:cs typeface="Sakkal Majalla" panose="02000000000000000000" pitchFamily="2" charset="-78"/>
              </a:rPr>
              <a:t>:</a:t>
            </a:r>
            <a:endParaRPr sz="3200" dirty="0">
              <a:latin typeface="Sakkal Majalla" panose="02000000000000000000" pitchFamily="2" charset="-78"/>
              <a:cs typeface="Sakkal Majalla" panose="02000000000000000000" pitchFamily="2" charset="-78"/>
            </a:endParaRPr>
          </a:p>
        </p:txBody>
      </p:sp>
      <p:pic>
        <p:nvPicPr>
          <p:cNvPr id="4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702" t="84019" r="68314" b="5768"/>
          <a:stretch/>
        </p:blipFill>
        <p:spPr bwMode="auto">
          <a:xfrm>
            <a:off x="7608322" y="1384583"/>
            <a:ext cx="885350" cy="837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مربع نص 2"/>
          <p:cNvSpPr txBox="1"/>
          <p:nvPr/>
        </p:nvSpPr>
        <p:spPr>
          <a:xfrm>
            <a:off x="3733800" y="1608667"/>
            <a:ext cx="3742267" cy="830997"/>
          </a:xfrm>
          <a:prstGeom prst="rect">
            <a:avLst/>
          </a:prstGeom>
          <a:noFill/>
        </p:spPr>
        <p:txBody>
          <a:bodyPr wrap="square" rtlCol="0">
            <a:spAutoFit/>
          </a:bodyPr>
          <a:lstStyle/>
          <a:p>
            <a:pPr algn="r" rtl="1"/>
            <a:r>
              <a:rPr lang="ar-JO" sz="1600" b="1" dirty="0">
                <a:latin typeface="Sakkal Majalla" panose="02000000000000000000" pitchFamily="2" charset="-78"/>
                <a:cs typeface="Sakkal Majalla" panose="02000000000000000000" pitchFamily="2" charset="-78"/>
              </a:rPr>
              <a:t>اولا </a:t>
            </a:r>
            <a:r>
              <a:rPr lang="ar-SA" sz="1600" b="1" dirty="0">
                <a:latin typeface="Sakkal Majalla" panose="02000000000000000000" pitchFamily="2" charset="-78"/>
                <a:cs typeface="Sakkal Majalla" panose="02000000000000000000" pitchFamily="2" charset="-78"/>
              </a:rPr>
              <a:t> نقوم بوضع </a:t>
            </a:r>
            <a:r>
              <a:rPr lang="ar-JO" sz="1600" b="1" dirty="0">
                <a:latin typeface="Sakkal Majalla" panose="02000000000000000000" pitchFamily="2" charset="-78"/>
                <a:cs typeface="Sakkal Majalla" panose="02000000000000000000" pitchFamily="2" charset="-78"/>
              </a:rPr>
              <a:t>نعطي هذا الكائن موضع الاختفاء ومن ثم بعد تلقي رسالة ليبدأ السباق يذهب من موضع (0،0) الى الموضع الكرة الزرقاء خلال 1 ثانية.</a:t>
            </a:r>
            <a:endParaRPr lang="en-US" sz="1600" b="1" dirty="0">
              <a:latin typeface="Sakkal Majalla" panose="02000000000000000000" pitchFamily="2" charset="-78"/>
              <a:cs typeface="Sakkal Majalla" panose="02000000000000000000" pitchFamily="2" charset="-78"/>
            </a:endParaRPr>
          </a:p>
        </p:txBody>
      </p:sp>
      <p:pic>
        <p:nvPicPr>
          <p:cNvPr id="4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740" t="84019" r="62235" b="5768"/>
          <a:stretch/>
        </p:blipFill>
        <p:spPr bwMode="auto">
          <a:xfrm>
            <a:off x="7698606" y="3175098"/>
            <a:ext cx="878577" cy="837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مربع نص 44"/>
          <p:cNvSpPr txBox="1"/>
          <p:nvPr/>
        </p:nvSpPr>
        <p:spPr>
          <a:xfrm>
            <a:off x="3886199" y="3155248"/>
            <a:ext cx="3742267" cy="1077218"/>
          </a:xfrm>
          <a:prstGeom prst="rect">
            <a:avLst/>
          </a:prstGeom>
          <a:noFill/>
        </p:spPr>
        <p:txBody>
          <a:bodyPr wrap="square" rtlCol="0">
            <a:spAutoFit/>
          </a:bodyPr>
          <a:lstStyle/>
          <a:p>
            <a:pPr algn="r" rtl="1"/>
            <a:r>
              <a:rPr lang="ar-JO" sz="1600" b="1" dirty="0">
                <a:latin typeface="Sakkal Majalla" panose="02000000000000000000" pitchFamily="2" charset="-78"/>
                <a:cs typeface="Sakkal Majalla" panose="02000000000000000000" pitchFamily="2" charset="-78"/>
              </a:rPr>
              <a:t>اولا نعطي هذا الكائن موضع الاختفاء ومن ثم بعد تلقي رسالة ليبدأ السباق يذهب من موضع (0،0) الى الكرة الصفراء واذا لامس الكرة الصفراء يقوم بالتحرك والى الكرة الزرقاء وهي نهاية المسار.</a:t>
            </a:r>
            <a:endParaRPr lang="en-US" sz="1600" b="1" dirty="0">
              <a:latin typeface="Sakkal Majalla" panose="02000000000000000000" pitchFamily="2" charset="-78"/>
              <a:cs typeface="Sakkal Majalla" panose="02000000000000000000" pitchFamily="2" charset="-78"/>
            </a:endParaRPr>
          </a:p>
        </p:txBody>
      </p:sp>
      <p:pic>
        <p:nvPicPr>
          <p:cNvPr id="4" name="Picture 3" descr="Text&#10;&#10;Description automatically generated">
            <a:extLst>
              <a:ext uri="{FF2B5EF4-FFF2-40B4-BE49-F238E27FC236}">
                <a16:creationId xmlns:a16="http://schemas.microsoft.com/office/drawing/2014/main" id="{E2434D8E-FEE3-46E0-A6F9-1A858475519C}"/>
              </a:ext>
            </a:extLst>
          </p:cNvPr>
          <p:cNvPicPr>
            <a:picLocks noChangeAspect="1"/>
          </p:cNvPicPr>
          <p:nvPr/>
        </p:nvPicPr>
        <p:blipFill>
          <a:blip r:embed="rId4"/>
          <a:stretch>
            <a:fillRect/>
          </a:stretch>
        </p:blipFill>
        <p:spPr>
          <a:xfrm>
            <a:off x="1534308" y="2891194"/>
            <a:ext cx="1846939" cy="2217241"/>
          </a:xfrm>
          <a:prstGeom prst="rect">
            <a:avLst/>
          </a:prstGeom>
        </p:spPr>
      </p:pic>
      <p:pic>
        <p:nvPicPr>
          <p:cNvPr id="6" name="Picture 5" descr="A picture containing graphical user interface&#10;&#10;Description automatically generated">
            <a:extLst>
              <a:ext uri="{FF2B5EF4-FFF2-40B4-BE49-F238E27FC236}">
                <a16:creationId xmlns:a16="http://schemas.microsoft.com/office/drawing/2014/main" id="{D05F0238-6A00-4B13-833D-8FF28F79286E}"/>
              </a:ext>
            </a:extLst>
          </p:cNvPr>
          <p:cNvPicPr>
            <a:picLocks noChangeAspect="1"/>
          </p:cNvPicPr>
          <p:nvPr/>
        </p:nvPicPr>
        <p:blipFill>
          <a:blip r:embed="rId5"/>
          <a:stretch>
            <a:fillRect/>
          </a:stretch>
        </p:blipFill>
        <p:spPr>
          <a:xfrm>
            <a:off x="1592681" y="1174410"/>
            <a:ext cx="1922346" cy="1697034"/>
          </a:xfrm>
          <a:prstGeom prst="rect">
            <a:avLst/>
          </a:prstGeom>
        </p:spPr>
      </p:pic>
    </p:spTree>
    <p:extLst>
      <p:ext uri="{BB962C8B-B14F-4D97-AF65-F5344CB8AC3E}">
        <p14:creationId xmlns:p14="http://schemas.microsoft.com/office/powerpoint/2010/main" val="2386753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D5FC5D7-7D77-470C-B669-6BBD4B7FC991}"/>
              </a:ext>
            </a:extLst>
          </p:cNvPr>
          <p:cNvSpPr>
            <a:spLocks noGrp="1"/>
          </p:cNvSpPr>
          <p:nvPr>
            <p:ph type="body" idx="1"/>
          </p:nvPr>
        </p:nvSpPr>
        <p:spPr>
          <a:xfrm>
            <a:off x="2455659" y="895106"/>
            <a:ext cx="6298595" cy="693851"/>
          </a:xfrm>
        </p:spPr>
        <p:txBody>
          <a:bodyPr/>
          <a:lstStyle/>
          <a:p>
            <a:pPr rtl="1"/>
            <a:r>
              <a:rPr lang="ar-SA" dirty="0">
                <a:latin typeface="Sakkal Majalla" panose="02000000000000000000" pitchFamily="2" charset="-78"/>
                <a:cs typeface="Sakkal Majalla" panose="02000000000000000000" pitchFamily="2" charset="-78"/>
              </a:rPr>
              <a:t>نقوم بالدخول الى المظاهر ونغير وسط الكائنين ( البشر ) الى امام الكائن كما هو مبين : </a:t>
            </a:r>
            <a:endParaRPr lang="en-IL" dirty="0">
              <a:latin typeface="Sakkal Majalla" panose="02000000000000000000" pitchFamily="2" charset="-78"/>
              <a:cs typeface="Sakkal Majalla" panose="02000000000000000000" pitchFamily="2" charset="-78"/>
            </a:endParaRPr>
          </a:p>
        </p:txBody>
      </p:sp>
      <p:sp>
        <p:nvSpPr>
          <p:cNvPr id="5" name="TextBox 4">
            <a:extLst>
              <a:ext uri="{FF2B5EF4-FFF2-40B4-BE49-F238E27FC236}">
                <a16:creationId xmlns:a16="http://schemas.microsoft.com/office/drawing/2014/main" id="{BDE64977-5D0F-4563-AE82-7FCBDA89517C}"/>
              </a:ext>
            </a:extLst>
          </p:cNvPr>
          <p:cNvSpPr txBox="1"/>
          <p:nvPr/>
        </p:nvSpPr>
        <p:spPr>
          <a:xfrm>
            <a:off x="5430187" y="142167"/>
            <a:ext cx="4639456" cy="461665"/>
          </a:xfrm>
          <a:prstGeom prst="rect">
            <a:avLst/>
          </a:prstGeom>
          <a:noFill/>
        </p:spPr>
        <p:txBody>
          <a:bodyPr wrap="square">
            <a:spAutoFit/>
          </a:bodyPr>
          <a:lstStyle/>
          <a:p>
            <a:r>
              <a:rPr lang="ar-SA" sz="2400" b="1" dirty="0">
                <a:solidFill>
                  <a:schemeClr val="tx1">
                    <a:lumMod val="75000"/>
                  </a:schemeClr>
                </a:solidFill>
              </a:rPr>
              <a:t>ملاحظه مهمه من اجل حل افضل </a:t>
            </a:r>
            <a:endParaRPr lang="en-IL" sz="2400" b="1" dirty="0">
              <a:solidFill>
                <a:schemeClr val="tx1">
                  <a:lumMod val="75000"/>
                </a:schemeClr>
              </a:solidFill>
            </a:endParaRPr>
          </a:p>
        </p:txBody>
      </p:sp>
      <p:cxnSp>
        <p:nvCxnSpPr>
          <p:cNvPr id="11" name="Straight Arrow Connector 10">
            <a:extLst>
              <a:ext uri="{FF2B5EF4-FFF2-40B4-BE49-F238E27FC236}">
                <a16:creationId xmlns:a16="http://schemas.microsoft.com/office/drawing/2014/main" id="{58C2D31A-4039-45AB-B1FC-297CC2B46D67}"/>
              </a:ext>
            </a:extLst>
          </p:cNvPr>
          <p:cNvCxnSpPr/>
          <p:nvPr/>
        </p:nvCxnSpPr>
        <p:spPr>
          <a:xfrm>
            <a:off x="4302178" y="2091128"/>
            <a:ext cx="74201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7EA9FB71-A8C8-42DE-B90E-FB91A537A6EE}"/>
              </a:ext>
            </a:extLst>
          </p:cNvPr>
          <p:cNvSpPr txBox="1"/>
          <p:nvPr/>
        </p:nvSpPr>
        <p:spPr>
          <a:xfrm>
            <a:off x="1843790" y="2940525"/>
            <a:ext cx="6580682" cy="523220"/>
          </a:xfrm>
          <a:prstGeom prst="rect">
            <a:avLst/>
          </a:prstGeom>
          <a:noFill/>
        </p:spPr>
        <p:txBody>
          <a:bodyPr wrap="square" rtlCol="0">
            <a:spAutoFit/>
          </a:bodyPr>
          <a:lstStyle/>
          <a:p>
            <a:pPr algn="r" rtl="1"/>
            <a:r>
              <a:rPr lang="ar-SA" dirty="0">
                <a:latin typeface="Sakkal Majalla" panose="02000000000000000000" pitchFamily="2" charset="-78"/>
                <a:cs typeface="Sakkal Majalla" panose="02000000000000000000" pitchFamily="2" charset="-78"/>
              </a:rPr>
              <a:t>السبب ينبع: عندما نقوم بتشغيل البرنامج واستخدام لبنه الشرط عند ملامسه الكره لا يقوم الكائن بالتوقف في المكان الصحيح انما يكون مبتعدا عن الكره مما يجعله لا يتحرك في المكان الصحيح </a:t>
            </a:r>
            <a:endParaRPr lang="en-IL" dirty="0">
              <a:latin typeface="Sakkal Majalla" panose="02000000000000000000" pitchFamily="2" charset="-78"/>
              <a:cs typeface="Sakkal Majalla" panose="02000000000000000000" pitchFamily="2" charset="-78"/>
            </a:endParaRPr>
          </a:p>
        </p:txBody>
      </p:sp>
      <p:pic>
        <p:nvPicPr>
          <p:cNvPr id="17" name="Picture 16">
            <a:extLst>
              <a:ext uri="{FF2B5EF4-FFF2-40B4-BE49-F238E27FC236}">
                <a16:creationId xmlns:a16="http://schemas.microsoft.com/office/drawing/2014/main" id="{494509E7-4CDF-483E-BD60-98EB5187A78A}"/>
              </a:ext>
            </a:extLst>
          </p:cNvPr>
          <p:cNvPicPr>
            <a:picLocks noChangeAspect="1"/>
          </p:cNvPicPr>
          <p:nvPr/>
        </p:nvPicPr>
        <p:blipFill>
          <a:blip r:embed="rId6"/>
          <a:stretch>
            <a:fillRect/>
          </a:stretch>
        </p:blipFill>
        <p:spPr>
          <a:xfrm>
            <a:off x="5134131" y="1320047"/>
            <a:ext cx="1801577" cy="1617834"/>
          </a:xfrm>
          <a:prstGeom prst="rect">
            <a:avLst/>
          </a:prstGeom>
        </p:spPr>
      </p:pic>
      <p:cxnSp>
        <p:nvCxnSpPr>
          <p:cNvPr id="19" name="Straight Arrow Connector 18">
            <a:extLst>
              <a:ext uri="{FF2B5EF4-FFF2-40B4-BE49-F238E27FC236}">
                <a16:creationId xmlns:a16="http://schemas.microsoft.com/office/drawing/2014/main" id="{C24DE19A-506D-49E9-8BAF-BB266F848C75}"/>
              </a:ext>
            </a:extLst>
          </p:cNvPr>
          <p:cNvCxnSpPr>
            <a:cxnSpLocks/>
          </p:cNvCxnSpPr>
          <p:nvPr/>
        </p:nvCxnSpPr>
        <p:spPr>
          <a:xfrm flipH="1" flipV="1">
            <a:off x="6858002" y="2128964"/>
            <a:ext cx="757001" cy="129754"/>
          </a:xfrm>
          <a:prstGeom prst="straightConnector1">
            <a:avLst/>
          </a:prstGeom>
          <a:ln>
            <a:solidFill>
              <a:schemeClr val="bg2"/>
            </a:solidFill>
            <a:tailEnd type="triangle"/>
          </a:ln>
        </p:spPr>
        <p:style>
          <a:lnRef idx="1">
            <a:schemeClr val="dk1"/>
          </a:lnRef>
          <a:fillRef idx="0">
            <a:schemeClr val="dk1"/>
          </a:fillRef>
          <a:effectRef idx="0">
            <a:schemeClr val="dk1"/>
          </a:effectRef>
          <a:fontRef idx="minor">
            <a:schemeClr val="tx1"/>
          </a:fontRef>
        </p:style>
      </p:cxnSp>
      <p:pic>
        <p:nvPicPr>
          <p:cNvPr id="21" name="Picture 20" descr="A picture containing text, vector graphics&#10;&#10;Description automatically generated">
            <a:extLst>
              <a:ext uri="{FF2B5EF4-FFF2-40B4-BE49-F238E27FC236}">
                <a16:creationId xmlns:a16="http://schemas.microsoft.com/office/drawing/2014/main" id="{CFE93F63-FCCB-4F1F-8A87-25C7927C80A1}"/>
              </a:ext>
            </a:extLst>
          </p:cNvPr>
          <p:cNvPicPr>
            <a:picLocks noChangeAspect="1"/>
          </p:cNvPicPr>
          <p:nvPr/>
        </p:nvPicPr>
        <p:blipFill>
          <a:blip r:embed="rId7"/>
          <a:stretch>
            <a:fillRect/>
          </a:stretch>
        </p:blipFill>
        <p:spPr>
          <a:xfrm>
            <a:off x="2515980" y="1463767"/>
            <a:ext cx="1599209" cy="1460147"/>
          </a:xfrm>
          <a:prstGeom prst="rect">
            <a:avLst/>
          </a:prstGeom>
        </p:spPr>
      </p:pic>
      <p:cxnSp>
        <p:nvCxnSpPr>
          <p:cNvPr id="23" name="Straight Arrow Connector 22">
            <a:extLst>
              <a:ext uri="{FF2B5EF4-FFF2-40B4-BE49-F238E27FC236}">
                <a16:creationId xmlns:a16="http://schemas.microsoft.com/office/drawing/2014/main" id="{B8229157-55EF-4F20-BE74-685A16A54929}"/>
              </a:ext>
            </a:extLst>
          </p:cNvPr>
          <p:cNvCxnSpPr/>
          <p:nvPr/>
        </p:nvCxnSpPr>
        <p:spPr>
          <a:xfrm>
            <a:off x="2001187" y="1869548"/>
            <a:ext cx="1244183" cy="3334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Screen Recording 24">
            <a:hlinkClick r:id="" action="ppaction://media"/>
            <a:extLst>
              <a:ext uri="{FF2B5EF4-FFF2-40B4-BE49-F238E27FC236}">
                <a16:creationId xmlns:a16="http://schemas.microsoft.com/office/drawing/2014/main" id="{C61CC91E-12E8-48F3-88F7-DFAE9E4339F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208954" y="3624519"/>
            <a:ext cx="1642375" cy="1247749"/>
          </a:xfrm>
          <a:prstGeom prst="rect">
            <a:avLst/>
          </a:prstGeom>
        </p:spPr>
      </p:pic>
      <p:pic>
        <p:nvPicPr>
          <p:cNvPr id="26" name="Screen Recording 25">
            <a:hlinkClick r:id="" action="ppaction://media"/>
            <a:extLst>
              <a:ext uri="{FF2B5EF4-FFF2-40B4-BE49-F238E27FC236}">
                <a16:creationId xmlns:a16="http://schemas.microsoft.com/office/drawing/2014/main" id="{842F4660-27FB-4298-B954-14C37D89DE63}"/>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5591736" y="3619688"/>
            <a:ext cx="1628408" cy="1237138"/>
          </a:xfrm>
          <a:prstGeom prst="rect">
            <a:avLst/>
          </a:prstGeom>
        </p:spPr>
      </p:pic>
      <p:cxnSp>
        <p:nvCxnSpPr>
          <p:cNvPr id="28" name="Straight Arrow Connector 27">
            <a:extLst>
              <a:ext uri="{FF2B5EF4-FFF2-40B4-BE49-F238E27FC236}">
                <a16:creationId xmlns:a16="http://schemas.microsoft.com/office/drawing/2014/main" id="{D4E00CE5-C381-40A6-A461-DE61888D7E63}"/>
              </a:ext>
            </a:extLst>
          </p:cNvPr>
          <p:cNvCxnSpPr/>
          <p:nvPr/>
        </p:nvCxnSpPr>
        <p:spPr>
          <a:xfrm>
            <a:off x="4115189" y="4289449"/>
            <a:ext cx="101894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106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37"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555"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5"/>
                </p:tgtEl>
              </p:cMediaNode>
            </p:video>
            <p:seq concurrent="1" nextAc="seek">
              <p:cTn id="12" restart="whenNotActive" fill="hold" evtFilter="cancelBubble" nodeType="interactiveSeq">
                <p:stCondLst>
                  <p:cond evt="onClick" delay="0">
                    <p:tgtEl>
                      <p:spTgt spid="2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5"/>
                                        </p:tgtEl>
                                      </p:cBhvr>
                                    </p:cmd>
                                  </p:childTnLst>
                                </p:cTn>
                              </p:par>
                            </p:childTnLst>
                          </p:cTn>
                        </p:par>
                      </p:childTnLst>
                    </p:cTn>
                  </p:par>
                </p:childTnLst>
              </p:cTn>
              <p:nextCondLst>
                <p:cond evt="onClick" delay="0">
                  <p:tgtEl>
                    <p:spTgt spid="25"/>
                  </p:tgtEl>
                </p:cond>
              </p:nextCondLst>
            </p:seq>
            <p:video>
              <p:cMediaNode vol="80000">
                <p:cTn id="17" fill="hold" display="0">
                  <p:stCondLst>
                    <p:cond delay="indefinite"/>
                  </p:stCondLst>
                </p:cTn>
                <p:tgtEl>
                  <p:spTgt spid="26"/>
                </p:tgtEl>
              </p:cMediaNode>
            </p:video>
            <p:seq concurrent="1" nextAc="seek">
              <p:cTn id="18" restart="whenNotActive" fill="hold" evtFilter="cancelBubble" nodeType="interactiveSeq">
                <p:stCondLst>
                  <p:cond evt="onClick" delay="0">
                    <p:tgtEl>
                      <p:spTgt spid="2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1003" name="Google Shape;1003;p34"/>
          <p:cNvSpPr txBox="1">
            <a:spLocks noGrp="1"/>
          </p:cNvSpPr>
          <p:nvPr>
            <p:ph type="title" idx="2"/>
          </p:nvPr>
        </p:nvSpPr>
        <p:spPr>
          <a:xfrm>
            <a:off x="5249333" y="0"/>
            <a:ext cx="2468597" cy="67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ar-JO" sz="4800" dirty="0">
                <a:latin typeface="Sakkal Majalla" panose="02000000000000000000" pitchFamily="2" charset="-78"/>
                <a:cs typeface="Sakkal Majalla" panose="02000000000000000000" pitchFamily="2" charset="-78"/>
              </a:rPr>
              <a:t>استنتاج</a:t>
            </a:r>
            <a:endParaRPr sz="4800" i="1" dirty="0">
              <a:latin typeface="Sakkal Majalla" panose="02000000000000000000" pitchFamily="2" charset="-78"/>
              <a:cs typeface="Sakkal Majalla" panose="02000000000000000000" pitchFamily="2" charset="-78"/>
            </a:endParaRPr>
          </a:p>
        </p:txBody>
      </p:sp>
      <p:grpSp>
        <p:nvGrpSpPr>
          <p:cNvPr id="1004" name="Google Shape;1004;p34"/>
          <p:cNvGrpSpPr/>
          <p:nvPr/>
        </p:nvGrpSpPr>
        <p:grpSpPr>
          <a:xfrm rot="372491" flipH="1">
            <a:off x="-79391" y="4418401"/>
            <a:ext cx="821429" cy="762065"/>
            <a:chOff x="5464100" y="4208075"/>
            <a:chExt cx="494625" cy="579650"/>
          </a:xfrm>
        </p:grpSpPr>
        <p:sp>
          <p:nvSpPr>
            <p:cNvPr id="1005" name="Google Shape;1005;p34"/>
            <p:cNvSpPr/>
            <p:nvPr/>
          </p:nvSpPr>
          <p:spPr>
            <a:xfrm>
              <a:off x="5594650" y="4504850"/>
              <a:ext cx="341250" cy="255800"/>
            </a:xfrm>
            <a:custGeom>
              <a:avLst/>
              <a:gdLst/>
              <a:ahLst/>
              <a:cxnLst/>
              <a:rect l="l" t="t" r="r" b="b"/>
              <a:pathLst>
                <a:path w="13650" h="10232" extrusionOk="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518750" y="4363750"/>
              <a:ext cx="340700" cy="255675"/>
            </a:xfrm>
            <a:custGeom>
              <a:avLst/>
              <a:gdLst/>
              <a:ahLst/>
              <a:cxnLst/>
              <a:rect l="l" t="t" r="r" b="b"/>
              <a:pathLst>
                <a:path w="13628" h="10227" extrusionOk="0">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475950" y="4235275"/>
              <a:ext cx="281925" cy="269375"/>
            </a:xfrm>
            <a:custGeom>
              <a:avLst/>
              <a:gdLst/>
              <a:ahLst/>
              <a:cxnLst/>
              <a:rect l="l" t="t" r="r" b="b"/>
              <a:pathLst>
                <a:path w="11277" h="10775" extrusionOk="0">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5717000" y="4421125"/>
              <a:ext cx="42000" cy="94525"/>
            </a:xfrm>
            <a:custGeom>
              <a:avLst/>
              <a:gdLst/>
              <a:ahLst/>
              <a:cxnLst/>
              <a:rect l="l" t="t" r="r" b="b"/>
              <a:pathLst>
                <a:path w="1680" h="3781" extrusionOk="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5750000" y="4392700"/>
              <a:ext cx="46925" cy="98950"/>
            </a:xfrm>
            <a:custGeom>
              <a:avLst/>
              <a:gdLst/>
              <a:ahLst/>
              <a:cxnLst/>
              <a:rect l="l" t="t" r="r" b="b"/>
              <a:pathLst>
                <a:path w="1877" h="3958" extrusionOk="0">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5795175" y="4403700"/>
              <a:ext cx="30450" cy="52625"/>
            </a:xfrm>
            <a:custGeom>
              <a:avLst/>
              <a:gdLst/>
              <a:ahLst/>
              <a:cxnLst/>
              <a:rect l="l" t="t" r="r" b="b"/>
              <a:pathLst>
                <a:path w="1218" h="2105" extrusionOk="0">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5783525" y="4580275"/>
              <a:ext cx="38225" cy="81675"/>
            </a:xfrm>
            <a:custGeom>
              <a:avLst/>
              <a:gdLst/>
              <a:ahLst/>
              <a:cxnLst/>
              <a:rect l="l" t="t" r="r" b="b"/>
              <a:pathLst>
                <a:path w="1529" h="3267" extrusionOk="0">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5824600" y="4544075"/>
              <a:ext cx="49675" cy="96575"/>
            </a:xfrm>
            <a:custGeom>
              <a:avLst/>
              <a:gdLst/>
              <a:ahLst/>
              <a:cxnLst/>
              <a:rect l="l" t="t" r="r" b="b"/>
              <a:pathLst>
                <a:path w="1987" h="3863" extrusionOk="0">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5876375" y="4540750"/>
              <a:ext cx="23725" cy="54675"/>
            </a:xfrm>
            <a:custGeom>
              <a:avLst/>
              <a:gdLst/>
              <a:ahLst/>
              <a:cxnLst/>
              <a:rect l="l" t="t" r="r" b="b"/>
              <a:pathLst>
                <a:path w="949" h="2187" extrusionOk="0">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5464100" y="4208075"/>
              <a:ext cx="334850" cy="317675"/>
            </a:xfrm>
            <a:custGeom>
              <a:avLst/>
              <a:gdLst/>
              <a:ahLst/>
              <a:cxnLst/>
              <a:rect l="l" t="t" r="r" b="b"/>
              <a:pathLst>
                <a:path w="13394" h="12707" extrusionOk="0">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5495775" y="4342975"/>
              <a:ext cx="376800" cy="309500"/>
            </a:xfrm>
            <a:custGeom>
              <a:avLst/>
              <a:gdLst/>
              <a:ahLst/>
              <a:cxnLst/>
              <a:rect l="l" t="t" r="r" b="b"/>
              <a:pathLst>
                <a:path w="15072" h="12380" extrusionOk="0">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5582050" y="4477650"/>
              <a:ext cx="376675" cy="310075"/>
            </a:xfrm>
            <a:custGeom>
              <a:avLst/>
              <a:gdLst/>
              <a:ahLst/>
              <a:cxnLst/>
              <a:rect l="l" t="t" r="r" b="b"/>
              <a:pathLst>
                <a:path w="15067" h="12403" extrusionOk="0">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 name="Google Shape;1017;p34"/>
          <p:cNvGrpSpPr/>
          <p:nvPr/>
        </p:nvGrpSpPr>
        <p:grpSpPr>
          <a:xfrm rot="9456294">
            <a:off x="7728677" y="4268593"/>
            <a:ext cx="2306042" cy="512923"/>
            <a:chOff x="7051300" y="3461525"/>
            <a:chExt cx="2305989" cy="512912"/>
          </a:xfrm>
        </p:grpSpPr>
        <p:sp>
          <p:nvSpPr>
            <p:cNvPr id="1018" name="Google Shape;1018;p34"/>
            <p:cNvSpPr/>
            <p:nvPr/>
          </p:nvSpPr>
          <p:spPr>
            <a:xfrm>
              <a:off x="7075817" y="3564700"/>
              <a:ext cx="2271819" cy="396457"/>
            </a:xfrm>
            <a:custGeom>
              <a:avLst/>
              <a:gdLst/>
              <a:ahLst/>
              <a:cxnLst/>
              <a:rect l="l" t="t" r="r" b="b"/>
              <a:pathLst>
                <a:path w="46702" h="8150" extrusionOk="0">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7056554" y="3473929"/>
              <a:ext cx="2293709" cy="379334"/>
            </a:xfrm>
            <a:custGeom>
              <a:avLst/>
              <a:gdLst/>
              <a:ahLst/>
              <a:cxnLst/>
              <a:rect l="l" t="t" r="r" b="b"/>
              <a:pathLst>
                <a:path w="47152" h="7798" extrusionOk="0">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9084585" y="3533956"/>
              <a:ext cx="102106" cy="52683"/>
            </a:xfrm>
            <a:custGeom>
              <a:avLst/>
              <a:gdLst/>
              <a:ahLst/>
              <a:cxnLst/>
              <a:rect l="l" t="t" r="r" b="b"/>
              <a:pathLst>
                <a:path w="2099" h="1083" extrusionOk="0">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7151702" y="3605512"/>
              <a:ext cx="1882416" cy="359584"/>
            </a:xfrm>
            <a:custGeom>
              <a:avLst/>
              <a:gdLst/>
              <a:ahLst/>
              <a:cxnLst/>
              <a:rect l="l" t="t" r="r" b="b"/>
              <a:pathLst>
                <a:path w="38697" h="7392" extrusionOk="0">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7764232" y="3683976"/>
              <a:ext cx="634963" cy="189034"/>
            </a:xfrm>
            <a:custGeom>
              <a:avLst/>
              <a:gdLst/>
              <a:ahLst/>
              <a:cxnLst/>
              <a:rect l="l" t="t" r="r" b="b"/>
              <a:pathLst>
                <a:path w="13053" h="3886" extrusionOk="0">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7758540" y="3565575"/>
              <a:ext cx="636277" cy="197401"/>
            </a:xfrm>
            <a:custGeom>
              <a:avLst/>
              <a:gdLst/>
              <a:ahLst/>
              <a:cxnLst/>
              <a:rect l="l" t="t" r="r" b="b"/>
              <a:pathLst>
                <a:path w="13080" h="4058" extrusionOk="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7130639" y="3466487"/>
              <a:ext cx="1892096" cy="377145"/>
            </a:xfrm>
            <a:custGeom>
              <a:avLst/>
              <a:gdLst/>
              <a:ahLst/>
              <a:cxnLst/>
              <a:rect l="l" t="t" r="r" b="b"/>
              <a:pathLst>
                <a:path w="38896" h="7753" extrusionOk="0">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8992842" y="3474999"/>
              <a:ext cx="35997" cy="141362"/>
            </a:xfrm>
            <a:custGeom>
              <a:avLst/>
              <a:gdLst/>
              <a:ahLst/>
              <a:cxnLst/>
              <a:rect l="l" t="t" r="r" b="b"/>
              <a:pathLst>
                <a:path w="740" h="2906" extrusionOk="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8234282" y="3461525"/>
              <a:ext cx="850704" cy="234469"/>
            </a:xfrm>
            <a:custGeom>
              <a:avLst/>
              <a:gdLst/>
              <a:ahLst/>
              <a:cxnLst/>
              <a:rect l="l" t="t" r="r" b="b"/>
              <a:pathLst>
                <a:path w="17488" h="4820" extrusionOk="0">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9007776" y="3586979"/>
              <a:ext cx="90772" cy="141168"/>
            </a:xfrm>
            <a:custGeom>
              <a:avLst/>
              <a:gdLst/>
              <a:ahLst/>
              <a:cxnLst/>
              <a:rect l="l" t="t" r="r" b="b"/>
              <a:pathLst>
                <a:path w="1866" h="2902" extrusionOk="0">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9050291" y="3487988"/>
              <a:ext cx="305685" cy="86102"/>
            </a:xfrm>
            <a:custGeom>
              <a:avLst/>
              <a:gdLst/>
              <a:ahLst/>
              <a:cxnLst/>
              <a:rect l="l" t="t" r="r" b="b"/>
              <a:pathLst>
                <a:path w="6284" h="1770" extrusionOk="0">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9073980" y="3552587"/>
              <a:ext cx="283308" cy="148610"/>
            </a:xfrm>
            <a:custGeom>
              <a:avLst/>
              <a:gdLst/>
              <a:ahLst/>
              <a:cxnLst/>
              <a:rect l="l" t="t" r="r" b="b"/>
              <a:pathLst>
                <a:path w="5824" h="3055" extrusionOk="0">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7051300" y="3556236"/>
              <a:ext cx="1992937" cy="418201"/>
            </a:xfrm>
            <a:custGeom>
              <a:avLst/>
              <a:gdLst/>
              <a:ahLst/>
              <a:cxnLst/>
              <a:rect l="l" t="t" r="r" b="b"/>
              <a:pathLst>
                <a:path w="40969" h="8597" extrusionOk="0">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7753724" y="3601377"/>
              <a:ext cx="138152" cy="171960"/>
            </a:xfrm>
            <a:custGeom>
              <a:avLst/>
              <a:gdLst/>
              <a:ahLst/>
              <a:cxnLst/>
              <a:rect l="l" t="t" r="r" b="b"/>
              <a:pathLst>
                <a:path w="2840" h="3535" extrusionOk="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8276797" y="3673322"/>
              <a:ext cx="127207" cy="161161"/>
            </a:xfrm>
            <a:custGeom>
              <a:avLst/>
              <a:gdLst/>
              <a:ahLst/>
              <a:cxnLst/>
              <a:rect l="l" t="t" r="r" b="b"/>
              <a:pathLst>
                <a:path w="2615" h="3313" extrusionOk="0">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7126261" y="3708687"/>
              <a:ext cx="37311" cy="143746"/>
            </a:xfrm>
            <a:custGeom>
              <a:avLst/>
              <a:gdLst/>
              <a:ahLst/>
              <a:cxnLst/>
              <a:rect l="l" t="t" r="r" b="b"/>
              <a:pathLst>
                <a:path w="767" h="2955" extrusionOk="0">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7753724" y="3752661"/>
              <a:ext cx="159215" cy="130125"/>
            </a:xfrm>
            <a:custGeom>
              <a:avLst/>
              <a:gdLst/>
              <a:ahLst/>
              <a:cxnLst/>
              <a:rect l="l" t="t" r="r" b="b"/>
              <a:pathLst>
                <a:path w="3273" h="2675" extrusionOk="0">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7140708" y="3828157"/>
              <a:ext cx="36046" cy="134163"/>
            </a:xfrm>
            <a:custGeom>
              <a:avLst/>
              <a:gdLst/>
              <a:ahLst/>
              <a:cxnLst/>
              <a:rect l="l" t="t" r="r" b="b"/>
              <a:pathLst>
                <a:path w="741" h="2758" extrusionOk="0">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 name="Google Shape;1039;p34"/>
          <p:cNvGrpSpPr/>
          <p:nvPr/>
        </p:nvGrpSpPr>
        <p:grpSpPr>
          <a:xfrm>
            <a:off x="2553854" y="689598"/>
            <a:ext cx="4693836" cy="176025"/>
            <a:chOff x="4345425" y="2175475"/>
            <a:chExt cx="800750" cy="176025"/>
          </a:xfrm>
          <a:solidFill>
            <a:srgbClr val="1C4587"/>
          </a:solidFill>
        </p:grpSpPr>
        <p:sp>
          <p:nvSpPr>
            <p:cNvPr id="1040" name="Google Shape;1040;p34"/>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مربع نص 1"/>
          <p:cNvSpPr txBox="1"/>
          <p:nvPr/>
        </p:nvSpPr>
        <p:spPr>
          <a:xfrm>
            <a:off x="1255425" y="1322159"/>
            <a:ext cx="6989758" cy="2677656"/>
          </a:xfrm>
          <a:prstGeom prst="rect">
            <a:avLst/>
          </a:prstGeom>
          <a:noFill/>
        </p:spPr>
        <p:txBody>
          <a:bodyPr wrap="square" rtlCol="0">
            <a:spAutoFit/>
          </a:bodyPr>
          <a:lstStyle/>
          <a:p>
            <a:pPr algn="ctr" rtl="1"/>
            <a:r>
              <a:rPr lang="ar-JO" sz="2400" b="1" dirty="0">
                <a:latin typeface="Sakkal Majalla" panose="02000000000000000000" pitchFamily="2" charset="-78"/>
                <a:cs typeface="Sakkal Majalla" panose="02000000000000000000" pitchFamily="2" charset="-78"/>
              </a:rPr>
              <a:t>يقوم الطالب بتغيير طول الارتفاع في كل مرة ليستنتج بان اولا في كل مرة يكون الكائن الاول هو من يصل الى نهاية المسار بزمن اقل حيث ان مساره عبارة عن خط مستقيم وايضا نستنتج ان كل ما كان الارتفاع اكبر يكون الزمن لعبور المسار الثاني اكبر.</a:t>
            </a:r>
          </a:p>
          <a:p>
            <a:pPr algn="ctr" rtl="1"/>
            <a:r>
              <a:rPr lang="ar-JO" sz="2400" b="1" dirty="0">
                <a:latin typeface="Sakkal Majalla" panose="02000000000000000000" pitchFamily="2" charset="-78"/>
                <a:cs typeface="Sakkal Majalla" panose="02000000000000000000" pitchFamily="2" charset="-78"/>
              </a:rPr>
              <a:t>استنتاج اعمق للطالب هو : عن طريق هذا البرنامج يمكن الاستنتاج بان مجموع اي ضلعين في المثلث اكبر من الضلع الثالث وذلك عن طريق ربط المسافة في هذه القضية.</a:t>
            </a:r>
            <a:endParaRPr lang="en-US"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37871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4"/>
        <p:cNvGrpSpPr/>
        <p:nvPr/>
      </p:nvGrpSpPr>
      <p:grpSpPr>
        <a:xfrm>
          <a:off x="0" y="0"/>
          <a:ext cx="0" cy="0"/>
          <a:chOff x="0" y="0"/>
          <a:chExt cx="0" cy="0"/>
        </a:xfrm>
      </p:grpSpPr>
      <p:sp>
        <p:nvSpPr>
          <p:cNvPr id="1238" name="Google Shape;1238;p39"/>
          <p:cNvSpPr/>
          <p:nvPr/>
        </p:nvSpPr>
        <p:spPr>
          <a:xfrm>
            <a:off x="7335175" y="3492600"/>
            <a:ext cx="1030054" cy="1376819"/>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9"/>
          <p:cNvSpPr/>
          <p:nvPr/>
        </p:nvSpPr>
        <p:spPr>
          <a:xfrm rot="9797852">
            <a:off x="544930" y="949988"/>
            <a:ext cx="1030058" cy="1376825"/>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مربع نص 1"/>
          <p:cNvSpPr txBox="1"/>
          <p:nvPr/>
        </p:nvSpPr>
        <p:spPr>
          <a:xfrm>
            <a:off x="5240867" y="1473200"/>
            <a:ext cx="1219200" cy="338554"/>
          </a:xfrm>
          <a:prstGeom prst="rect">
            <a:avLst/>
          </a:prstGeom>
          <a:noFill/>
        </p:spPr>
        <p:txBody>
          <a:bodyPr wrap="square" rtlCol="0">
            <a:spAutoFit/>
          </a:bodyPr>
          <a:lstStyle/>
          <a:p>
            <a:pPr algn="r" rtl="1"/>
            <a:r>
              <a:rPr lang="ar-JO" sz="1600" dirty="0">
                <a:latin typeface="Sakkal Majalla" panose="02000000000000000000" pitchFamily="2" charset="-78"/>
                <a:cs typeface="Sakkal Majalla" panose="02000000000000000000" pitchFamily="2" charset="-78"/>
              </a:rPr>
              <a:t>ملاحظات مهمة:</a:t>
            </a:r>
            <a:endParaRPr lang="en-US" sz="1600" dirty="0">
              <a:latin typeface="Sakkal Majalla" panose="02000000000000000000" pitchFamily="2" charset="-78"/>
              <a:cs typeface="Sakkal Majalla" panose="02000000000000000000" pitchFamily="2" charset="-78"/>
            </a:endParaRPr>
          </a:p>
        </p:txBody>
      </p:sp>
      <p:sp>
        <p:nvSpPr>
          <p:cNvPr id="3" name="مربع نص 2"/>
          <p:cNvSpPr txBox="1"/>
          <p:nvPr/>
        </p:nvSpPr>
        <p:spPr>
          <a:xfrm>
            <a:off x="2810933" y="1811754"/>
            <a:ext cx="3657601" cy="2031325"/>
          </a:xfrm>
          <a:prstGeom prst="rect">
            <a:avLst/>
          </a:prstGeom>
          <a:noFill/>
        </p:spPr>
        <p:txBody>
          <a:bodyPr wrap="square" rtlCol="0">
            <a:spAutoFit/>
          </a:bodyPr>
          <a:lstStyle/>
          <a:p>
            <a:pPr marL="285750" indent="-285750" algn="r" rtl="1">
              <a:buFont typeface="Wingdings" panose="05000000000000000000" pitchFamily="2" charset="2"/>
              <a:buChar char="ü"/>
            </a:pPr>
            <a:r>
              <a:rPr lang="ar-JO" sz="1800" dirty="0">
                <a:latin typeface="Sakkal Majalla" panose="02000000000000000000" pitchFamily="2" charset="-78"/>
                <a:cs typeface="Sakkal Majalla" panose="02000000000000000000" pitchFamily="2" charset="-78"/>
              </a:rPr>
              <a:t>قمنا بحل هذه القضية حلا برمجيا بشكل اكبر واستعننا في حل القضية بالتفكير الرياضي لكن حاولنا عدم التطرق الى تدخيل الدوال المثلثية لعدم تعلم الطلاب هذه المادة.</a:t>
            </a:r>
          </a:p>
          <a:p>
            <a:pPr marL="285750" indent="-285750" algn="r" rtl="1">
              <a:buFont typeface="Wingdings" panose="05000000000000000000" pitchFamily="2" charset="2"/>
              <a:buChar char="ü"/>
            </a:pPr>
            <a:r>
              <a:rPr lang="ar-JO" sz="1800" dirty="0">
                <a:latin typeface="Sakkal Majalla" panose="02000000000000000000" pitchFamily="2" charset="-78"/>
                <a:cs typeface="Sakkal Majalla" panose="02000000000000000000" pitchFamily="2" charset="-78"/>
              </a:rPr>
              <a:t>عندما نقوم بإدخال معطيات للرسم يجب ان نأخذها من طول 50 حتى 300 وذلك حسب نظام وبيئة </a:t>
            </a:r>
            <a:r>
              <a:rPr lang="ar-JO" sz="1800" dirty="0" err="1">
                <a:latin typeface="Sakkal Majalla" panose="02000000000000000000" pitchFamily="2" charset="-78"/>
                <a:cs typeface="Sakkal Majalla" panose="02000000000000000000" pitchFamily="2" charset="-78"/>
              </a:rPr>
              <a:t>سكراتش</a:t>
            </a:r>
            <a:endParaRPr lang="ar-JO" sz="1800" dirty="0">
              <a:latin typeface="Sakkal Majalla" panose="02000000000000000000" pitchFamily="2" charset="-78"/>
              <a:cs typeface="Sakkal Majalla" panose="02000000000000000000" pitchFamily="2" charset="-78"/>
            </a:endParaRPr>
          </a:p>
        </p:txBody>
      </p:sp>
    </p:spTree>
  </p:cSld>
  <p:clrMapOvr>
    <a:masterClrMapping/>
  </p:clrMapOvr>
</p:sld>
</file>

<file path=ppt/theme/theme1.xml><?xml version="1.0" encoding="utf-8"?>
<a:theme xmlns:a="http://schemas.openxmlformats.org/drawingml/2006/main" name="Online Notebook by Slidesgo">
  <a:themeElements>
    <a:clrScheme name="Simple Light">
      <a:dk1>
        <a:srgbClr val="1C4587"/>
      </a:dk1>
      <a:lt1>
        <a:srgbClr val="FFFFFF"/>
      </a:lt1>
      <a:dk2>
        <a:srgbClr val="000000"/>
      </a:dk2>
      <a:lt2>
        <a:srgbClr val="EEEEEE"/>
      </a:lt2>
      <a:accent1>
        <a:srgbClr val="FFF8D3"/>
      </a:accent1>
      <a:accent2>
        <a:srgbClr val="CAFFCA"/>
      </a:accent2>
      <a:accent3>
        <a:srgbClr val="FFBBAA"/>
      </a:accent3>
      <a:accent4>
        <a:srgbClr val="B0D5F7"/>
      </a:accent4>
      <a:accent5>
        <a:srgbClr val="FFFFFF"/>
      </a:accent5>
      <a:accent6>
        <a:srgbClr val="FFE599"/>
      </a:accent6>
      <a:hlink>
        <a:srgbClr val="1C458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610</Words>
  <Application>Microsoft Office PowerPoint</Application>
  <PresentationFormat>On-screen Show (16:9)</PresentationFormat>
  <Paragraphs>44</Paragraphs>
  <Slides>10</Slides>
  <Notes>8</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Wingdings</vt:lpstr>
      <vt:lpstr>Itim</vt:lpstr>
      <vt:lpstr>Muli</vt:lpstr>
      <vt:lpstr>Sakkal Majalla</vt:lpstr>
      <vt:lpstr>Online Notebook by Slidesgo</vt:lpstr>
      <vt:lpstr> حل القضية -      الزمن الاقل</vt:lpstr>
      <vt:lpstr>حل القضية</vt:lpstr>
      <vt:lpstr>الكائنات</vt:lpstr>
      <vt:lpstr>PowerPoint Presentation</vt:lpstr>
      <vt:lpstr>حل القضية تدريجيا :</vt:lpstr>
      <vt:lpstr>حل القضية تدريجيا :</vt:lpstr>
      <vt:lpstr>حل القضية تدريجيا :</vt:lpstr>
      <vt:lpstr>PowerPoint Presentation</vt:lpstr>
      <vt:lpstr>استنتاج</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حل القضية -      الزمن الاقل</dc:title>
  <dc:creator>lamees abo foul</dc:creator>
  <cp:lastModifiedBy>tasnem ganem</cp:lastModifiedBy>
  <cp:revision>17</cp:revision>
  <dcterms:modified xsi:type="dcterms:W3CDTF">2021-06-08T07:06:58Z</dcterms:modified>
</cp:coreProperties>
</file>